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AD29A51" w14:textId="17C6B1C6" w:rsidR="003E4B98" w:rsidRPr="007D2C4F" w:rsidRDefault="003E4B98" w:rsidP="003E4B98">
      <w:pPr>
        <w:keepNext/>
        <w:tabs>
          <w:tab w:val="clear" w:pos="851"/>
        </w:tabs>
        <w:spacing w:before="240" w:after="0"/>
        <w:ind w:left="0"/>
        <w:outlineLvl w:val="0"/>
        <w:rPr>
          <w:rFonts w:cs="Arial"/>
          <w:b/>
          <w:bCs/>
          <w:kern w:val="32"/>
          <w:sz w:val="32"/>
          <w:szCs w:val="32"/>
          <w:lang w:val="en-GB" w:eastAsia="en-US"/>
        </w:rPr>
      </w:pPr>
      <w:r w:rsidRPr="007D2C4F">
        <w:rPr>
          <w:rFonts w:cs="Arial"/>
          <w:b/>
          <w:bCs/>
          <w:kern w:val="32"/>
          <w:sz w:val="32"/>
          <w:szCs w:val="32"/>
          <w:lang w:val="en-GB" w:eastAsia="en-US"/>
        </w:rPr>
        <w:t xml:space="preserve">Colour </w:t>
      </w:r>
      <w:r>
        <w:rPr>
          <w:rFonts w:cs="Arial"/>
          <w:b/>
          <w:bCs/>
          <w:kern w:val="32"/>
          <w:sz w:val="32"/>
          <w:szCs w:val="32"/>
          <w:lang w:val="en-GB" w:eastAsia="en-US"/>
        </w:rPr>
        <w:t>Reference Copies</w:t>
      </w:r>
    </w:p>
    <w:p w14:paraId="7C7709F0" w14:textId="420E58EA" w:rsidR="003E4B98" w:rsidRDefault="003E4B98" w:rsidP="003E4B98">
      <w:pPr>
        <w:tabs>
          <w:tab w:val="clear" w:pos="851"/>
        </w:tabs>
        <w:autoSpaceDE w:val="0"/>
        <w:autoSpaceDN w:val="0"/>
        <w:adjustRightInd w:val="0"/>
        <w:spacing w:before="100" w:after="100"/>
        <w:ind w:left="0"/>
        <w:rPr>
          <w:rFonts w:ascii="Times New Roman" w:hAnsi="Times New Roman"/>
          <w:sz w:val="20"/>
          <w:lang w:val="en-GB" w:eastAsia="en-US"/>
        </w:rPr>
      </w:pPr>
      <w:r w:rsidRPr="00FD231C">
        <w:rPr>
          <w:rFonts w:ascii="Times New Roman" w:hAnsi="Times New Roman"/>
          <w:sz w:val="20"/>
          <w:lang w:val="en-GB" w:eastAsia="en-US"/>
        </w:rPr>
        <w:t xml:space="preserve">To order and receive a </w:t>
      </w:r>
      <w:r>
        <w:rPr>
          <w:rFonts w:ascii="Times New Roman" w:hAnsi="Times New Roman"/>
          <w:sz w:val="20"/>
          <w:lang w:val="en-GB" w:eastAsia="en-US"/>
        </w:rPr>
        <w:t>C</w:t>
      </w:r>
      <w:r w:rsidRPr="00FD231C">
        <w:rPr>
          <w:rFonts w:ascii="Times New Roman" w:hAnsi="Times New Roman"/>
          <w:sz w:val="20"/>
          <w:lang w:val="en-GB" w:eastAsia="en-US"/>
        </w:rPr>
        <w:t xml:space="preserve">olour </w:t>
      </w:r>
      <w:r>
        <w:rPr>
          <w:rFonts w:ascii="Times New Roman" w:hAnsi="Times New Roman"/>
          <w:sz w:val="20"/>
          <w:lang w:val="en-GB" w:eastAsia="en-US"/>
        </w:rPr>
        <w:t>Reference</w:t>
      </w:r>
      <w:r w:rsidRPr="00FD231C">
        <w:rPr>
          <w:rFonts w:ascii="Times New Roman" w:hAnsi="Times New Roman"/>
          <w:sz w:val="20"/>
          <w:lang w:val="en-GB" w:eastAsia="en-US"/>
        </w:rPr>
        <w:t xml:space="preserve"> </w:t>
      </w:r>
      <w:r>
        <w:rPr>
          <w:rFonts w:ascii="Times New Roman" w:hAnsi="Times New Roman"/>
          <w:sz w:val="20"/>
          <w:lang w:val="en-GB" w:eastAsia="en-US"/>
        </w:rPr>
        <w:t>Copy, CRC,</w:t>
      </w:r>
      <w:r w:rsidRPr="00FD231C">
        <w:rPr>
          <w:rFonts w:ascii="Times New Roman" w:hAnsi="Times New Roman"/>
          <w:sz w:val="20"/>
          <w:lang w:val="en-GB" w:eastAsia="en-US"/>
        </w:rPr>
        <w:t xml:space="preserve"> for </w:t>
      </w:r>
      <w:r w:rsidRPr="00FD231C">
        <w:rPr>
          <w:rFonts w:ascii="Times New Roman" w:hAnsi="Times New Roman"/>
          <w:b/>
          <w:bCs/>
          <w:sz w:val="20"/>
          <w:lang w:val="en-GB" w:eastAsia="en-US"/>
        </w:rPr>
        <w:t xml:space="preserve">Husqvarna Group Brand </w:t>
      </w:r>
      <w:r>
        <w:rPr>
          <w:rFonts w:ascii="Times New Roman" w:hAnsi="Times New Roman"/>
          <w:b/>
          <w:bCs/>
          <w:sz w:val="20"/>
          <w:lang w:val="en-GB" w:eastAsia="en-US"/>
        </w:rPr>
        <w:t xml:space="preserve">and Generic </w:t>
      </w:r>
      <w:r w:rsidRPr="00FD231C">
        <w:rPr>
          <w:rFonts w:ascii="Times New Roman" w:hAnsi="Times New Roman"/>
          <w:b/>
          <w:bCs/>
          <w:sz w:val="20"/>
          <w:lang w:val="en-GB" w:eastAsia="en-US"/>
        </w:rPr>
        <w:t>Colo</w:t>
      </w:r>
      <w:r w:rsidR="007105D2">
        <w:rPr>
          <w:rFonts w:ascii="Times New Roman" w:hAnsi="Times New Roman"/>
          <w:b/>
          <w:bCs/>
          <w:sz w:val="20"/>
          <w:lang w:val="en-GB" w:eastAsia="en-US"/>
        </w:rPr>
        <w:t>u</w:t>
      </w:r>
      <w:r w:rsidRPr="00FD231C">
        <w:rPr>
          <w:rFonts w:ascii="Times New Roman" w:hAnsi="Times New Roman"/>
          <w:b/>
          <w:bCs/>
          <w:sz w:val="20"/>
          <w:lang w:val="en-GB" w:eastAsia="en-US"/>
        </w:rPr>
        <w:t xml:space="preserve">rs, </w:t>
      </w:r>
      <w:r w:rsidRPr="003E4B98">
        <w:rPr>
          <w:rFonts w:ascii="Times New Roman" w:hAnsi="Times New Roman"/>
          <w:sz w:val="20"/>
          <w:lang w:val="en-GB" w:eastAsia="en-US"/>
        </w:rPr>
        <w:t>fill in this</w:t>
      </w:r>
      <w:r>
        <w:rPr>
          <w:rFonts w:ascii="Times New Roman" w:hAnsi="Times New Roman"/>
          <w:b/>
          <w:bCs/>
          <w:sz w:val="20"/>
          <w:lang w:val="en-GB" w:eastAsia="en-US"/>
        </w:rPr>
        <w:t xml:space="preserve"> </w:t>
      </w:r>
      <w:r>
        <w:rPr>
          <w:rFonts w:ascii="Times New Roman" w:hAnsi="Times New Roman"/>
          <w:sz w:val="20"/>
          <w:lang w:val="en-GB" w:eastAsia="en-US"/>
        </w:rPr>
        <w:t xml:space="preserve">ordering sheet, </w:t>
      </w:r>
      <w:r w:rsidRPr="00FD231C">
        <w:rPr>
          <w:rFonts w:ascii="Times New Roman" w:hAnsi="Times New Roman"/>
          <w:sz w:val="20"/>
          <w:lang w:val="en-GB" w:eastAsia="en-US"/>
        </w:rPr>
        <w:t>including your shipping address</w:t>
      </w:r>
      <w:r>
        <w:rPr>
          <w:rFonts w:ascii="Times New Roman" w:hAnsi="Times New Roman"/>
          <w:sz w:val="20"/>
          <w:lang w:val="en-GB" w:eastAsia="en-US"/>
        </w:rPr>
        <w:t xml:space="preserve">, and </w:t>
      </w:r>
      <w:r w:rsidRPr="00FD231C">
        <w:rPr>
          <w:rFonts w:ascii="Times New Roman" w:hAnsi="Times New Roman"/>
          <w:sz w:val="20"/>
          <w:lang w:val="en-GB" w:eastAsia="en-US"/>
        </w:rPr>
        <w:t xml:space="preserve">send </w:t>
      </w:r>
      <w:r>
        <w:rPr>
          <w:rFonts w:ascii="Times New Roman" w:hAnsi="Times New Roman"/>
          <w:sz w:val="20"/>
          <w:lang w:val="en-GB" w:eastAsia="en-US"/>
        </w:rPr>
        <w:t xml:space="preserve">it </w:t>
      </w:r>
      <w:r w:rsidRPr="00FD231C">
        <w:rPr>
          <w:rFonts w:ascii="Times New Roman" w:hAnsi="Times New Roman"/>
          <w:sz w:val="20"/>
          <w:lang w:val="en-GB" w:eastAsia="en-US"/>
        </w:rPr>
        <w:t>to the person below</w:t>
      </w:r>
      <w:r>
        <w:rPr>
          <w:rFonts w:ascii="Times New Roman" w:hAnsi="Times New Roman"/>
          <w:sz w:val="20"/>
          <w:lang w:val="en-GB" w:eastAsia="en-US"/>
        </w:rPr>
        <w:t xml:space="preserve"> that</w:t>
      </w:r>
      <w:r w:rsidRPr="00FD231C">
        <w:rPr>
          <w:rFonts w:ascii="Times New Roman" w:hAnsi="Times New Roman"/>
          <w:sz w:val="20"/>
          <w:lang w:val="en-GB" w:eastAsia="en-US"/>
        </w:rPr>
        <w:t xml:space="preserve"> best </w:t>
      </w:r>
      <w:r>
        <w:rPr>
          <w:rFonts w:ascii="Times New Roman" w:hAnsi="Times New Roman"/>
          <w:sz w:val="20"/>
          <w:lang w:val="en-GB" w:eastAsia="en-US"/>
        </w:rPr>
        <w:t xml:space="preserve">fit your </w:t>
      </w:r>
      <w:r w:rsidRPr="00FD231C">
        <w:rPr>
          <w:rFonts w:ascii="Times New Roman" w:hAnsi="Times New Roman"/>
          <w:sz w:val="20"/>
          <w:lang w:val="en-GB" w:eastAsia="en-US"/>
        </w:rPr>
        <w:t>location.</w:t>
      </w:r>
    </w:p>
    <w:p w14:paraId="0604E97F" w14:textId="6F63A333" w:rsidR="00E3647F" w:rsidRDefault="00E3647F" w:rsidP="00E3647F">
      <w:pPr>
        <w:tabs>
          <w:tab w:val="clear" w:pos="851"/>
        </w:tabs>
        <w:autoSpaceDE w:val="0"/>
        <w:autoSpaceDN w:val="0"/>
        <w:adjustRightInd w:val="0"/>
        <w:spacing w:before="100" w:after="100"/>
        <w:ind w:left="0"/>
        <w:rPr>
          <w:rFonts w:ascii="Times New Roman" w:hAnsi="Times New Roman"/>
          <w:sz w:val="20"/>
          <w:lang w:val="en-US" w:eastAsia="en-US"/>
        </w:rPr>
      </w:pPr>
      <w:r w:rsidRPr="00DE25B1">
        <w:rPr>
          <w:rFonts w:ascii="Times New Roman" w:hAnsi="Times New Roman"/>
          <w:sz w:val="20"/>
          <w:lang w:val="en-US" w:eastAsia="en-US"/>
        </w:rPr>
        <w:t xml:space="preserve">CRC’s have </w:t>
      </w:r>
      <w:r w:rsidR="00BC4325">
        <w:rPr>
          <w:rFonts w:ascii="Times New Roman" w:hAnsi="Times New Roman"/>
          <w:sz w:val="20"/>
          <w:lang w:val="en-US" w:eastAsia="en-US"/>
        </w:rPr>
        <w:t xml:space="preserve">an </w:t>
      </w:r>
      <w:r w:rsidRPr="00DE25B1">
        <w:rPr>
          <w:rFonts w:ascii="Times New Roman" w:hAnsi="Times New Roman"/>
          <w:sz w:val="20"/>
          <w:lang w:val="en-US" w:eastAsia="en-US"/>
        </w:rPr>
        <w:t>Id. No. and a date stamp for recommended life time. The send out of a</w:t>
      </w:r>
      <w:r w:rsidR="00A14450">
        <w:rPr>
          <w:rFonts w:ascii="Times New Roman" w:hAnsi="Times New Roman"/>
          <w:sz w:val="20"/>
          <w:lang w:val="en-US" w:eastAsia="en-US"/>
        </w:rPr>
        <w:t xml:space="preserve"> plastic</w:t>
      </w:r>
      <w:r w:rsidRPr="00DE25B1">
        <w:rPr>
          <w:rFonts w:ascii="Times New Roman" w:hAnsi="Times New Roman"/>
          <w:sz w:val="20"/>
          <w:lang w:val="en-US" w:eastAsia="en-US"/>
        </w:rPr>
        <w:t xml:space="preserve"> CRC </w:t>
      </w:r>
      <w:r>
        <w:rPr>
          <w:rFonts w:ascii="Times New Roman" w:hAnsi="Times New Roman"/>
          <w:sz w:val="20"/>
          <w:lang w:val="en-US" w:eastAsia="en-US"/>
        </w:rPr>
        <w:t>in a Brand Colo</w:t>
      </w:r>
      <w:r w:rsidR="00BC4325">
        <w:rPr>
          <w:rFonts w:ascii="Times New Roman" w:hAnsi="Times New Roman"/>
          <w:sz w:val="20"/>
          <w:lang w:val="en-US" w:eastAsia="en-US"/>
        </w:rPr>
        <w:t>u</w:t>
      </w:r>
      <w:r>
        <w:rPr>
          <w:rFonts w:ascii="Times New Roman" w:hAnsi="Times New Roman"/>
          <w:sz w:val="20"/>
          <w:lang w:val="en-US" w:eastAsia="en-US"/>
        </w:rPr>
        <w:t xml:space="preserve">r </w:t>
      </w:r>
      <w:r w:rsidRPr="00DE25B1">
        <w:rPr>
          <w:rFonts w:ascii="Times New Roman" w:hAnsi="Times New Roman"/>
          <w:sz w:val="20"/>
          <w:lang w:val="en-US" w:eastAsia="en-US"/>
        </w:rPr>
        <w:t xml:space="preserve">will also include a measuring report towards the Color </w:t>
      </w:r>
      <w:r>
        <w:rPr>
          <w:rFonts w:ascii="Times New Roman" w:hAnsi="Times New Roman"/>
          <w:sz w:val="20"/>
          <w:lang w:val="en-US" w:eastAsia="en-US"/>
        </w:rPr>
        <w:t>Target / Standard</w:t>
      </w:r>
      <w:r w:rsidRPr="00DE25B1">
        <w:rPr>
          <w:rFonts w:ascii="Times New Roman" w:hAnsi="Times New Roman"/>
          <w:sz w:val="20"/>
          <w:lang w:val="en-US" w:eastAsia="en-US"/>
        </w:rPr>
        <w:t>.</w:t>
      </w:r>
    </w:p>
    <w:p w14:paraId="057E6855" w14:textId="378B2E85" w:rsidR="00E3647F" w:rsidRPr="00DE25B1" w:rsidRDefault="00E3647F" w:rsidP="00E3647F">
      <w:pPr>
        <w:tabs>
          <w:tab w:val="clear" w:pos="851"/>
        </w:tabs>
        <w:autoSpaceDE w:val="0"/>
        <w:autoSpaceDN w:val="0"/>
        <w:adjustRightInd w:val="0"/>
        <w:spacing w:before="100" w:after="100"/>
        <w:ind w:left="0"/>
        <w:rPr>
          <w:rFonts w:ascii="Times New Roman" w:hAnsi="Times New Roman"/>
          <w:sz w:val="20"/>
          <w:lang w:val="en-US" w:eastAsia="en-US"/>
        </w:rPr>
      </w:pPr>
      <w:r>
        <w:rPr>
          <w:rFonts w:ascii="Times New Roman" w:hAnsi="Times New Roman"/>
          <w:sz w:val="20"/>
          <w:lang w:val="en-US" w:eastAsia="en-US"/>
        </w:rPr>
        <w:t xml:space="preserve">Suppliers that are using the software Colibri could have Husqvarna’s Master Targets sent to them by e-mail as a *.cstd-file, contact </w:t>
      </w:r>
      <w:r w:rsidRPr="0012035C">
        <w:rPr>
          <w:rFonts w:ascii="Times New Roman" w:hAnsi="Times New Roman"/>
          <w:i/>
          <w:iCs/>
          <w:sz w:val="20"/>
          <w:lang w:val="en-US" w:eastAsia="en-US"/>
        </w:rPr>
        <w:t>colormaster.sweden@husqvarna.se</w:t>
      </w:r>
      <w:r>
        <w:rPr>
          <w:rFonts w:ascii="Times New Roman" w:hAnsi="Times New Roman"/>
          <w:sz w:val="20"/>
          <w:lang w:val="en-US" w:eastAsia="en-US"/>
        </w:rPr>
        <w:t xml:space="preserve"> for further details.</w:t>
      </w:r>
    </w:p>
    <w:p w14:paraId="5D754B63" w14:textId="10449797" w:rsidR="00E3647F" w:rsidRDefault="00E3647F" w:rsidP="00E3647F">
      <w:pPr>
        <w:tabs>
          <w:tab w:val="clear" w:pos="851"/>
        </w:tabs>
        <w:autoSpaceDE w:val="0"/>
        <w:autoSpaceDN w:val="0"/>
        <w:adjustRightInd w:val="0"/>
        <w:spacing w:before="100" w:after="100"/>
        <w:ind w:left="0"/>
        <w:rPr>
          <w:rFonts w:ascii="Times New Roman" w:hAnsi="Times New Roman"/>
          <w:sz w:val="20"/>
          <w:lang w:val="en-GB" w:eastAsia="en-US"/>
        </w:rPr>
      </w:pPr>
      <w:r>
        <w:rPr>
          <w:rFonts w:ascii="Times New Roman" w:hAnsi="Times New Roman"/>
          <w:sz w:val="20"/>
          <w:lang w:val="en-GB" w:eastAsia="en-US"/>
        </w:rPr>
        <w:t>More information regarding Husqvarna’s standardized product colo</w:t>
      </w:r>
      <w:r w:rsidR="00BC4325">
        <w:rPr>
          <w:rFonts w:ascii="Times New Roman" w:hAnsi="Times New Roman"/>
          <w:sz w:val="20"/>
          <w:lang w:val="en-GB" w:eastAsia="en-US"/>
        </w:rPr>
        <w:t>u</w:t>
      </w:r>
      <w:r>
        <w:rPr>
          <w:rFonts w:ascii="Times New Roman" w:hAnsi="Times New Roman"/>
          <w:sz w:val="20"/>
          <w:lang w:val="en-GB" w:eastAsia="en-US"/>
        </w:rPr>
        <w:t>rs could be found in “STD0005 Colo</w:t>
      </w:r>
      <w:r w:rsidR="00BC4325">
        <w:rPr>
          <w:rFonts w:ascii="Times New Roman" w:hAnsi="Times New Roman"/>
          <w:sz w:val="20"/>
          <w:lang w:val="en-GB" w:eastAsia="en-US"/>
        </w:rPr>
        <w:t>u</w:t>
      </w:r>
      <w:r>
        <w:rPr>
          <w:rFonts w:ascii="Times New Roman" w:hAnsi="Times New Roman"/>
          <w:sz w:val="20"/>
          <w:lang w:val="en-GB" w:eastAsia="en-US"/>
        </w:rPr>
        <w:t>r Standard” and for Decals &amp; Labels in “Husqvarna Product Graphic Design Guideline”.</w:t>
      </w:r>
    </w:p>
    <w:p w14:paraId="7654C493" w14:textId="77777777" w:rsidR="008E5104" w:rsidRPr="008E5104" w:rsidRDefault="008E5104" w:rsidP="008E5104">
      <w:pPr>
        <w:tabs>
          <w:tab w:val="clear" w:pos="851"/>
        </w:tabs>
        <w:autoSpaceDE w:val="0"/>
        <w:autoSpaceDN w:val="0"/>
        <w:adjustRightInd w:val="0"/>
        <w:spacing w:before="240" w:after="100"/>
        <w:ind w:left="0"/>
        <w:rPr>
          <w:rFonts w:ascii="Times New Roman" w:hAnsi="Times New Roman"/>
          <w:sz w:val="20"/>
          <w:lang w:val="fr-FR" w:eastAsia="en-US"/>
        </w:rPr>
      </w:pPr>
      <w:r w:rsidRPr="008E5104">
        <w:rPr>
          <w:rFonts w:ascii="Times New Roman" w:hAnsi="Times New Roman"/>
          <w:sz w:val="20"/>
          <w:lang w:val="fr-FR" w:eastAsia="sv-SE"/>
        </w:rPr>
        <w:t xml:space="preserve">Husqvarna suppliers : </w:t>
      </w:r>
      <w:r w:rsidRPr="008E5104">
        <w:rPr>
          <w:rFonts w:ascii="Times New Roman" w:hAnsi="Times New Roman"/>
          <w:sz w:val="20"/>
          <w:lang w:val="fr-FR" w:eastAsia="sv-SE"/>
        </w:rPr>
        <w:tab/>
      </w:r>
      <w:hyperlink r:id="rId14" w:history="1">
        <w:r w:rsidRPr="008E5104">
          <w:rPr>
            <w:rFonts w:ascii="Times New Roman" w:hAnsi="Times New Roman"/>
            <w:color w:val="0000FF"/>
            <w:sz w:val="20"/>
            <w:u w:val="single"/>
            <w:lang w:val="fr-FR" w:eastAsia="en-US"/>
          </w:rPr>
          <w:t>colormaster.sweden@husqvarna.se</w:t>
        </w:r>
      </w:hyperlink>
    </w:p>
    <w:p w14:paraId="2D063D08" w14:textId="0246AAA1" w:rsidR="008E5104" w:rsidRPr="008E5104" w:rsidRDefault="008E5104" w:rsidP="008E5104">
      <w:pPr>
        <w:tabs>
          <w:tab w:val="clear" w:pos="851"/>
        </w:tabs>
        <w:spacing w:before="0" w:after="120"/>
        <w:ind w:left="0"/>
        <w:rPr>
          <w:rFonts w:ascii="Times New Roman" w:hAnsi="Times New Roman"/>
          <w:sz w:val="20"/>
          <w:lang w:val="fr-FR" w:eastAsia="zh-CN"/>
        </w:rPr>
      </w:pPr>
      <w:r w:rsidRPr="008E5104">
        <w:rPr>
          <w:rFonts w:ascii="Times New Roman" w:hAnsi="Times New Roman"/>
          <w:sz w:val="20"/>
          <w:lang w:val="fr-FR" w:eastAsia="en-US"/>
        </w:rPr>
        <w:t xml:space="preserve">Zenoah/RedMax suppliers : </w:t>
      </w:r>
      <w:r w:rsidRPr="008E5104">
        <w:rPr>
          <w:rFonts w:ascii="Times New Roman" w:hAnsi="Times New Roman"/>
          <w:sz w:val="20"/>
          <w:lang w:val="fr-FR" w:eastAsia="en-US"/>
        </w:rPr>
        <w:tab/>
      </w:r>
      <w:hyperlink r:id="rId15" w:history="1">
        <w:r w:rsidR="00B13DC0" w:rsidRPr="0012035C">
          <w:rPr>
            <w:rStyle w:val="Hyperlnk"/>
            <w:rFonts w:ascii="Times New Roman" w:hAnsi="Times New Roman"/>
            <w:sz w:val="20"/>
            <w:lang w:val="fr-FR"/>
          </w:rPr>
          <w:t>makoto.takahashi@husqvarnagroup.com</w:t>
        </w:r>
      </w:hyperlink>
    </w:p>
    <w:p w14:paraId="636018AC" w14:textId="77777777" w:rsidR="008E5104" w:rsidRPr="00355535" w:rsidRDefault="008E5104" w:rsidP="008E5104">
      <w:pPr>
        <w:tabs>
          <w:tab w:val="clear" w:pos="851"/>
        </w:tabs>
        <w:spacing w:before="0" w:after="0"/>
        <w:ind w:left="0"/>
        <w:rPr>
          <w:rFonts w:ascii="Times New Roman" w:hAnsi="Times New Roman"/>
          <w:color w:val="0000FF"/>
          <w:sz w:val="20"/>
          <w:u w:val="single"/>
          <w:lang w:val="en-US" w:eastAsia="en-US"/>
        </w:rPr>
      </w:pPr>
      <w:r w:rsidRPr="00355535">
        <w:rPr>
          <w:rFonts w:ascii="Times New Roman" w:hAnsi="Times New Roman"/>
          <w:sz w:val="20"/>
          <w:lang w:val="en-US" w:eastAsia="en-US"/>
        </w:rPr>
        <w:t>Gardena suppliers:</w:t>
      </w:r>
      <w:r w:rsidRPr="00355535">
        <w:rPr>
          <w:rFonts w:ascii="Times New Roman" w:hAnsi="Times New Roman"/>
          <w:sz w:val="20"/>
          <w:lang w:val="en-US" w:eastAsia="en-US"/>
        </w:rPr>
        <w:tab/>
      </w:r>
      <w:hyperlink r:id="rId16" w:history="1">
        <w:r w:rsidRPr="00355535">
          <w:rPr>
            <w:rFonts w:ascii="Times New Roman" w:hAnsi="Times New Roman"/>
            <w:color w:val="0000FF"/>
            <w:sz w:val="20"/>
            <w:u w:val="single"/>
            <w:lang w:val="en-US"/>
          </w:rPr>
          <w:t>sonja.knopf@husqvarnagroup.com</w:t>
        </w:r>
      </w:hyperlink>
    </w:p>
    <w:p w14:paraId="6916DE46" w14:textId="77777777" w:rsidR="003E4B98" w:rsidRPr="00355535" w:rsidRDefault="003E4B98" w:rsidP="003E4B98">
      <w:pPr>
        <w:tabs>
          <w:tab w:val="clear" w:pos="851"/>
        </w:tabs>
        <w:spacing w:before="0" w:after="0"/>
        <w:ind w:left="0"/>
        <w:rPr>
          <w:rFonts w:ascii="Times New Roman" w:hAnsi="Times New Roman"/>
          <w:sz w:val="20"/>
          <w:lang w:val="en-US" w:eastAsia="sv-SE"/>
        </w:rPr>
      </w:pPr>
    </w:p>
    <w:p w14:paraId="2D5A14F3" w14:textId="25F8034A" w:rsidR="003E4B98" w:rsidRPr="00F02A39" w:rsidRDefault="007105D2" w:rsidP="003E4B98">
      <w:pPr>
        <w:ind w:left="0"/>
        <w:rPr>
          <w:rFonts w:eastAsiaTheme="minorHAnsi"/>
          <w:b/>
          <w:bCs/>
          <w:lang w:val="en-US"/>
        </w:rPr>
      </w:pPr>
      <w:r>
        <w:rPr>
          <w:rFonts w:eastAsiaTheme="minorHAnsi"/>
          <w:b/>
          <w:bCs/>
          <w:lang w:val="en-US"/>
        </w:rPr>
        <w:t>Colour</w:t>
      </w:r>
      <w:r w:rsidR="003E4B98" w:rsidRPr="00F02A39">
        <w:rPr>
          <w:rFonts w:eastAsiaTheme="minorHAnsi"/>
          <w:b/>
          <w:bCs/>
          <w:lang w:val="en-US"/>
        </w:rPr>
        <w:t xml:space="preserve"> Refe</w:t>
      </w:r>
      <w:r w:rsidR="003E4B98">
        <w:rPr>
          <w:rFonts w:eastAsiaTheme="minorHAnsi"/>
          <w:b/>
          <w:bCs/>
          <w:lang w:val="en-US"/>
        </w:rPr>
        <w:t>r</w:t>
      </w:r>
      <w:r w:rsidR="003E4B98" w:rsidRPr="00F02A39">
        <w:rPr>
          <w:rFonts w:eastAsiaTheme="minorHAnsi"/>
          <w:b/>
          <w:bCs/>
          <w:lang w:val="en-US"/>
        </w:rPr>
        <w:t>ence Copies for Brand and Generic Colo</w:t>
      </w:r>
      <w:r>
        <w:rPr>
          <w:rFonts w:eastAsiaTheme="minorHAnsi"/>
          <w:b/>
          <w:bCs/>
          <w:lang w:val="en-US"/>
        </w:rPr>
        <w:t>u</w:t>
      </w:r>
      <w:r w:rsidR="003E4B98" w:rsidRPr="00F02A39">
        <w:rPr>
          <w:rFonts w:eastAsiaTheme="minorHAnsi"/>
          <w:b/>
          <w:bCs/>
          <w:lang w:val="en-US"/>
        </w:rPr>
        <w:t>rs</w:t>
      </w:r>
      <w:r w:rsidR="003E4B98">
        <w:rPr>
          <w:rFonts w:eastAsiaTheme="minorHAnsi"/>
          <w:b/>
          <w:bCs/>
          <w:lang w:val="en-US"/>
        </w:rPr>
        <w:t xml:space="preserve"> – Plastics &amp; Coatings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44"/>
        <w:gridCol w:w="2835"/>
        <w:gridCol w:w="1865"/>
        <w:gridCol w:w="1190"/>
      </w:tblGrid>
      <w:tr w:rsidR="003E4B98" w:rsidRPr="00FD231C" w14:paraId="66111A35" w14:textId="77777777" w:rsidTr="007E15D8">
        <w:tc>
          <w:tcPr>
            <w:tcW w:w="3544" w:type="dxa"/>
            <w:shd w:val="clear" w:color="auto" w:fill="4472C4"/>
          </w:tcPr>
          <w:p w14:paraId="73E268DE" w14:textId="2341A5DC" w:rsidR="003E4B98" w:rsidRPr="00FD231C" w:rsidRDefault="007105D2" w:rsidP="007E15D8">
            <w:pPr>
              <w:tabs>
                <w:tab w:val="clear" w:pos="851"/>
              </w:tabs>
              <w:spacing w:before="0" w:after="0"/>
              <w:ind w:left="0"/>
              <w:rPr>
                <w:rFonts w:cs="Arial"/>
                <w:b/>
                <w:bCs/>
                <w:color w:val="FFFFFF"/>
                <w:sz w:val="24"/>
                <w:szCs w:val="24"/>
                <w:lang w:val="en-GB" w:eastAsia="sv-SE"/>
              </w:rPr>
            </w:pPr>
            <w:r>
              <w:rPr>
                <w:rFonts w:cs="Arial"/>
                <w:b/>
                <w:bCs/>
                <w:color w:val="FFFFFF"/>
                <w:sz w:val="24"/>
                <w:szCs w:val="24"/>
                <w:lang w:val="en-GB" w:eastAsia="sv-SE"/>
              </w:rPr>
              <w:t>Colour</w:t>
            </w:r>
            <w:r w:rsidR="003E4B98">
              <w:rPr>
                <w:rFonts w:cs="Arial"/>
                <w:b/>
                <w:bCs/>
                <w:color w:val="FFFFFF"/>
                <w:sz w:val="24"/>
                <w:szCs w:val="24"/>
                <w:lang w:val="en-GB" w:eastAsia="sv-SE"/>
              </w:rPr>
              <w:t xml:space="preserve"> designation </w:t>
            </w:r>
          </w:p>
        </w:tc>
        <w:tc>
          <w:tcPr>
            <w:tcW w:w="2835" w:type="dxa"/>
            <w:shd w:val="clear" w:color="auto" w:fill="4472C4"/>
          </w:tcPr>
          <w:p w14:paraId="4FDE0E80" w14:textId="77777777" w:rsidR="003E4B98" w:rsidRPr="00FD231C" w:rsidRDefault="003E4B98" w:rsidP="007E15D8">
            <w:pPr>
              <w:tabs>
                <w:tab w:val="clear" w:pos="851"/>
              </w:tabs>
              <w:spacing w:before="0" w:after="0"/>
              <w:ind w:left="0"/>
              <w:rPr>
                <w:rFonts w:cs="Arial"/>
                <w:b/>
                <w:bCs/>
                <w:color w:val="FFFFFF"/>
                <w:sz w:val="24"/>
                <w:szCs w:val="24"/>
                <w:lang w:val="en-GB" w:eastAsia="sv-SE"/>
              </w:rPr>
            </w:pPr>
            <w:r>
              <w:rPr>
                <w:rFonts w:cs="Arial"/>
                <w:b/>
                <w:bCs/>
                <w:color w:val="FFFFFF"/>
                <w:sz w:val="24"/>
                <w:szCs w:val="24"/>
                <w:lang w:val="en-GB" w:eastAsia="sv-SE"/>
              </w:rPr>
              <w:t>CRC type</w:t>
            </w:r>
          </w:p>
        </w:tc>
        <w:tc>
          <w:tcPr>
            <w:tcW w:w="1865" w:type="dxa"/>
            <w:shd w:val="clear" w:color="auto" w:fill="4472C4"/>
          </w:tcPr>
          <w:p w14:paraId="14DF161A" w14:textId="77777777" w:rsidR="003E4B98" w:rsidRPr="005C24B7" w:rsidRDefault="003E4B98" w:rsidP="007E15D8">
            <w:pPr>
              <w:tabs>
                <w:tab w:val="clear" w:pos="851"/>
              </w:tabs>
              <w:spacing w:before="0" w:after="0"/>
              <w:ind w:left="0"/>
              <w:rPr>
                <w:rFonts w:cs="Arial"/>
                <w:b/>
                <w:bCs/>
                <w:i/>
                <w:iCs/>
                <w:color w:val="FFFFFF"/>
                <w:sz w:val="24"/>
                <w:szCs w:val="24"/>
                <w:lang w:val="en-GB" w:eastAsia="sv-SE"/>
              </w:rPr>
            </w:pPr>
            <w:r>
              <w:rPr>
                <w:rFonts w:cs="Arial"/>
                <w:b/>
                <w:bCs/>
                <w:i/>
                <w:iCs/>
                <w:color w:val="FFFFFF"/>
                <w:sz w:val="24"/>
                <w:szCs w:val="24"/>
                <w:lang w:val="en-GB" w:eastAsia="sv-SE"/>
              </w:rPr>
              <w:t>Note</w:t>
            </w:r>
          </w:p>
        </w:tc>
        <w:tc>
          <w:tcPr>
            <w:tcW w:w="1190" w:type="dxa"/>
            <w:shd w:val="clear" w:color="auto" w:fill="4472C4"/>
          </w:tcPr>
          <w:p w14:paraId="4D5F8F81" w14:textId="77777777" w:rsidR="003E4B98" w:rsidRPr="00FD231C" w:rsidRDefault="003E4B98" w:rsidP="007E15D8">
            <w:pPr>
              <w:tabs>
                <w:tab w:val="clear" w:pos="851"/>
              </w:tabs>
              <w:spacing w:before="0" w:after="0"/>
              <w:ind w:left="0"/>
              <w:rPr>
                <w:rFonts w:cs="Arial"/>
                <w:b/>
                <w:bCs/>
                <w:color w:val="FFFFFF"/>
                <w:sz w:val="24"/>
                <w:szCs w:val="24"/>
                <w:lang w:val="en-GB" w:eastAsia="sv-SE"/>
              </w:rPr>
            </w:pPr>
            <w:r w:rsidRPr="00FD231C">
              <w:rPr>
                <w:rFonts w:cs="Arial"/>
                <w:b/>
                <w:bCs/>
                <w:color w:val="FFFFFF"/>
                <w:sz w:val="24"/>
                <w:szCs w:val="24"/>
                <w:lang w:val="en-GB" w:eastAsia="sv-SE"/>
              </w:rPr>
              <w:t>Quantity</w:t>
            </w:r>
          </w:p>
        </w:tc>
      </w:tr>
      <w:tr w:rsidR="003E4B98" w:rsidRPr="005C24B7" w14:paraId="445E3600" w14:textId="77777777" w:rsidTr="007E15D8">
        <w:tc>
          <w:tcPr>
            <w:tcW w:w="3544" w:type="dxa"/>
            <w:vMerge w:val="restart"/>
          </w:tcPr>
          <w:p w14:paraId="392754FF" w14:textId="77777777" w:rsidR="003E4B98" w:rsidRPr="005C24B7" w:rsidRDefault="003E4B98" w:rsidP="007E15D8">
            <w:pPr>
              <w:tabs>
                <w:tab w:val="clear" w:pos="851"/>
              </w:tabs>
              <w:spacing w:before="0" w:after="0"/>
              <w:ind w:left="0"/>
              <w:rPr>
                <w:rFonts w:ascii="Times New Roman" w:hAnsi="Times New Roman"/>
                <w:sz w:val="20"/>
                <w:lang w:val="en-GB" w:eastAsia="sv-SE"/>
              </w:rPr>
            </w:pPr>
            <w:r w:rsidRPr="005C24B7">
              <w:rPr>
                <w:rFonts w:ascii="Times New Roman" w:hAnsi="Times New Roman"/>
                <w:sz w:val="20"/>
                <w:lang w:val="fr-FR" w:eastAsia="en-US"/>
              </w:rPr>
              <w:t xml:space="preserve">Husqvarna-Orange </w:t>
            </w:r>
          </w:p>
        </w:tc>
        <w:tc>
          <w:tcPr>
            <w:tcW w:w="2835" w:type="dxa"/>
          </w:tcPr>
          <w:p w14:paraId="34F48A23" w14:textId="77777777" w:rsidR="003E4B98" w:rsidRPr="005C24B7" w:rsidRDefault="003E4B98" w:rsidP="007E15D8">
            <w:pPr>
              <w:tabs>
                <w:tab w:val="clear" w:pos="851"/>
              </w:tabs>
              <w:spacing w:before="0" w:after="0"/>
              <w:ind w:left="0"/>
              <w:rPr>
                <w:rFonts w:ascii="Times New Roman" w:hAnsi="Times New Roman"/>
                <w:sz w:val="20"/>
                <w:lang w:val="en-GB" w:eastAsia="sv-SE"/>
              </w:rPr>
            </w:pPr>
            <w:r w:rsidRPr="005C24B7">
              <w:rPr>
                <w:rFonts w:ascii="Times New Roman" w:hAnsi="Times New Roman"/>
                <w:sz w:val="20"/>
                <w:lang w:val="en-GB" w:eastAsia="sv-SE"/>
              </w:rPr>
              <w:t>Plastic plaque</w:t>
            </w:r>
            <w:r>
              <w:rPr>
                <w:rFonts w:ascii="Times New Roman" w:hAnsi="Times New Roman"/>
                <w:sz w:val="20"/>
                <w:lang w:val="en-GB" w:eastAsia="sv-SE"/>
              </w:rPr>
              <w:t>, &gt;PA6&lt;</w:t>
            </w:r>
          </w:p>
        </w:tc>
        <w:tc>
          <w:tcPr>
            <w:tcW w:w="1865" w:type="dxa"/>
          </w:tcPr>
          <w:p w14:paraId="24642FD7"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328C1DC1" w14:textId="77777777" w:rsidR="003E4B98" w:rsidRPr="004E3395" w:rsidRDefault="003E4B98" w:rsidP="007E15D8">
            <w:pPr>
              <w:tabs>
                <w:tab w:val="clear" w:pos="851"/>
              </w:tabs>
              <w:spacing w:before="0" w:after="0"/>
              <w:ind w:left="0"/>
              <w:jc w:val="center"/>
              <w:rPr>
                <w:rFonts w:ascii="Times New Roman" w:hAnsi="Times New Roman"/>
                <w:b/>
                <w:bCs/>
                <w:sz w:val="20"/>
                <w:lang w:val="en-GB" w:eastAsia="sv-SE"/>
              </w:rPr>
            </w:pPr>
          </w:p>
        </w:tc>
      </w:tr>
      <w:tr w:rsidR="003E4B98" w:rsidRPr="00FD231C" w14:paraId="5B79350D" w14:textId="77777777" w:rsidTr="007E15D8">
        <w:tc>
          <w:tcPr>
            <w:tcW w:w="3544" w:type="dxa"/>
            <w:vMerge/>
          </w:tcPr>
          <w:p w14:paraId="6D4A8360" w14:textId="77777777" w:rsidR="003E4B98" w:rsidRPr="005C24B7" w:rsidRDefault="003E4B98" w:rsidP="007E15D8">
            <w:pPr>
              <w:tabs>
                <w:tab w:val="clear" w:pos="851"/>
              </w:tabs>
              <w:spacing w:before="0" w:after="0"/>
              <w:ind w:left="0"/>
              <w:rPr>
                <w:rFonts w:ascii="Times New Roman" w:hAnsi="Times New Roman"/>
                <w:sz w:val="20"/>
                <w:lang w:val="en-GB" w:eastAsia="en-US"/>
              </w:rPr>
            </w:pPr>
          </w:p>
        </w:tc>
        <w:tc>
          <w:tcPr>
            <w:tcW w:w="2835" w:type="dxa"/>
          </w:tcPr>
          <w:p w14:paraId="5E9EF0DC" w14:textId="77777777" w:rsidR="003E4B98" w:rsidRPr="008E5104" w:rsidRDefault="003E4B98" w:rsidP="007E15D8">
            <w:pPr>
              <w:tabs>
                <w:tab w:val="clear" w:pos="851"/>
              </w:tabs>
              <w:spacing w:before="0" w:after="0"/>
              <w:ind w:left="0"/>
              <w:rPr>
                <w:rFonts w:ascii="Times New Roman" w:hAnsi="Times New Roman"/>
                <w:strike/>
                <w:sz w:val="20"/>
                <w:lang w:val="en-GB" w:eastAsia="sv-SE"/>
              </w:rPr>
            </w:pPr>
            <w:r w:rsidRPr="008E5104">
              <w:rPr>
                <w:rFonts w:ascii="Times New Roman" w:hAnsi="Times New Roman"/>
                <w:strike/>
                <w:sz w:val="20"/>
                <w:lang w:val="en-GB" w:eastAsia="sv-SE"/>
              </w:rPr>
              <w:t>Painted steel panel</w:t>
            </w:r>
          </w:p>
        </w:tc>
        <w:tc>
          <w:tcPr>
            <w:tcW w:w="1865" w:type="dxa"/>
          </w:tcPr>
          <w:p w14:paraId="128B12D9" w14:textId="008053FF" w:rsidR="003E4B98" w:rsidRPr="004E3273" w:rsidRDefault="008E5104" w:rsidP="008E5104">
            <w:pPr>
              <w:tabs>
                <w:tab w:val="clear" w:pos="851"/>
              </w:tabs>
              <w:spacing w:before="0" w:after="0"/>
              <w:ind w:left="0"/>
              <w:rPr>
                <w:rFonts w:ascii="Times New Roman" w:hAnsi="Times New Roman"/>
                <w:i/>
                <w:iCs/>
                <w:sz w:val="20"/>
                <w:lang w:val="en-GB" w:eastAsia="sv-SE"/>
              </w:rPr>
            </w:pPr>
            <w:r>
              <w:rPr>
                <w:rFonts w:ascii="Times New Roman" w:hAnsi="Times New Roman"/>
                <w:i/>
                <w:iCs/>
                <w:sz w:val="20"/>
                <w:lang w:val="en-GB" w:eastAsia="sv-SE"/>
              </w:rPr>
              <w:t>Not available</w:t>
            </w:r>
          </w:p>
        </w:tc>
        <w:tc>
          <w:tcPr>
            <w:tcW w:w="1190" w:type="dxa"/>
          </w:tcPr>
          <w:p w14:paraId="7C5ECA06"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41FC391C" w14:textId="77777777" w:rsidTr="007E15D8">
        <w:tc>
          <w:tcPr>
            <w:tcW w:w="3544" w:type="dxa"/>
            <w:vMerge w:val="restart"/>
          </w:tcPr>
          <w:p w14:paraId="53F50AB7" w14:textId="77777777"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FD231C">
              <w:rPr>
                <w:rFonts w:ascii="Times New Roman" w:hAnsi="Times New Roman"/>
                <w:sz w:val="20"/>
                <w:lang w:val="fr-FR" w:eastAsia="en-US"/>
              </w:rPr>
              <w:t xml:space="preserve">Husqvarna-Grey </w:t>
            </w:r>
          </w:p>
        </w:tc>
        <w:tc>
          <w:tcPr>
            <w:tcW w:w="2835" w:type="dxa"/>
          </w:tcPr>
          <w:p w14:paraId="7AA8E3E5" w14:textId="77777777"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5C24B7">
              <w:rPr>
                <w:rFonts w:ascii="Times New Roman" w:hAnsi="Times New Roman"/>
                <w:sz w:val="20"/>
                <w:lang w:val="en-GB" w:eastAsia="sv-SE"/>
              </w:rPr>
              <w:t>Plastic plaque</w:t>
            </w:r>
            <w:r>
              <w:rPr>
                <w:rFonts w:ascii="Times New Roman" w:hAnsi="Times New Roman"/>
                <w:sz w:val="20"/>
                <w:lang w:val="en-GB" w:eastAsia="sv-SE"/>
              </w:rPr>
              <w:t>, &gt;PA6&lt;</w:t>
            </w:r>
          </w:p>
        </w:tc>
        <w:tc>
          <w:tcPr>
            <w:tcW w:w="1865" w:type="dxa"/>
          </w:tcPr>
          <w:p w14:paraId="3C3BCB17"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r w:rsidRPr="004E3273">
              <w:rPr>
                <w:rFonts w:ascii="Times New Roman" w:hAnsi="Times New Roman"/>
                <w:i/>
                <w:iCs/>
                <w:sz w:val="20"/>
                <w:lang w:val="en-GB" w:eastAsia="sv-SE"/>
              </w:rPr>
              <w:t xml:space="preserve">Textured, </w:t>
            </w:r>
            <w:r>
              <w:rPr>
                <w:rFonts w:ascii="Times New Roman" w:hAnsi="Times New Roman"/>
                <w:i/>
                <w:iCs/>
                <w:sz w:val="20"/>
                <w:lang w:val="en-GB" w:eastAsia="sv-SE"/>
              </w:rPr>
              <w:t>MT11030</w:t>
            </w:r>
          </w:p>
        </w:tc>
        <w:tc>
          <w:tcPr>
            <w:tcW w:w="1190" w:type="dxa"/>
          </w:tcPr>
          <w:p w14:paraId="5CEB17C8"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2677DA14" w14:textId="77777777" w:rsidTr="007E15D8">
        <w:tc>
          <w:tcPr>
            <w:tcW w:w="3544" w:type="dxa"/>
            <w:vMerge/>
          </w:tcPr>
          <w:p w14:paraId="0427BEC4" w14:textId="77777777" w:rsidR="003E4B98" w:rsidRPr="00FD231C" w:rsidRDefault="003E4B98" w:rsidP="007E15D8">
            <w:pPr>
              <w:tabs>
                <w:tab w:val="clear" w:pos="851"/>
              </w:tabs>
              <w:spacing w:before="0" w:after="0"/>
              <w:ind w:left="0"/>
              <w:rPr>
                <w:rFonts w:ascii="Times New Roman" w:hAnsi="Times New Roman"/>
                <w:sz w:val="20"/>
                <w:lang w:val="fr-FR" w:eastAsia="en-US"/>
              </w:rPr>
            </w:pPr>
          </w:p>
        </w:tc>
        <w:tc>
          <w:tcPr>
            <w:tcW w:w="2835" w:type="dxa"/>
          </w:tcPr>
          <w:p w14:paraId="03CE25A5" w14:textId="77777777" w:rsidR="003E4B98" w:rsidRPr="008E5104" w:rsidRDefault="003E4B98" w:rsidP="007E15D8">
            <w:pPr>
              <w:tabs>
                <w:tab w:val="clear" w:pos="851"/>
              </w:tabs>
              <w:spacing w:before="0" w:after="0"/>
              <w:ind w:left="0"/>
              <w:rPr>
                <w:rFonts w:ascii="Times New Roman" w:hAnsi="Times New Roman"/>
                <w:strike/>
                <w:sz w:val="24"/>
                <w:szCs w:val="24"/>
                <w:lang w:val="en-GB" w:eastAsia="sv-SE"/>
              </w:rPr>
            </w:pPr>
            <w:r w:rsidRPr="008E5104">
              <w:rPr>
                <w:rFonts w:ascii="Times New Roman" w:hAnsi="Times New Roman"/>
                <w:strike/>
                <w:sz w:val="20"/>
                <w:lang w:val="en-GB" w:eastAsia="sv-SE"/>
              </w:rPr>
              <w:t>Painted steel panel</w:t>
            </w:r>
          </w:p>
        </w:tc>
        <w:tc>
          <w:tcPr>
            <w:tcW w:w="1865" w:type="dxa"/>
          </w:tcPr>
          <w:p w14:paraId="1686E683" w14:textId="65F4BEC3" w:rsidR="003E4B98" w:rsidRPr="004E3273" w:rsidRDefault="008E5104" w:rsidP="008E5104">
            <w:pPr>
              <w:tabs>
                <w:tab w:val="clear" w:pos="851"/>
              </w:tabs>
              <w:spacing w:before="0" w:after="0"/>
              <w:ind w:left="0"/>
              <w:rPr>
                <w:rFonts w:ascii="Times New Roman" w:hAnsi="Times New Roman"/>
                <w:i/>
                <w:iCs/>
                <w:sz w:val="20"/>
                <w:lang w:val="en-GB" w:eastAsia="sv-SE"/>
              </w:rPr>
            </w:pPr>
            <w:r>
              <w:rPr>
                <w:rFonts w:ascii="Times New Roman" w:hAnsi="Times New Roman"/>
                <w:i/>
                <w:iCs/>
                <w:sz w:val="20"/>
                <w:lang w:val="en-GB" w:eastAsia="sv-SE"/>
              </w:rPr>
              <w:t>Not available</w:t>
            </w:r>
          </w:p>
        </w:tc>
        <w:tc>
          <w:tcPr>
            <w:tcW w:w="1190" w:type="dxa"/>
          </w:tcPr>
          <w:p w14:paraId="5045F293"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54C064E1" w14:textId="77777777" w:rsidTr="007E15D8">
        <w:tc>
          <w:tcPr>
            <w:tcW w:w="3544" w:type="dxa"/>
            <w:vMerge w:val="restart"/>
          </w:tcPr>
          <w:p w14:paraId="5EF60196" w14:textId="597E325E"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FD231C">
              <w:rPr>
                <w:rFonts w:ascii="Times New Roman" w:hAnsi="Times New Roman"/>
                <w:sz w:val="20"/>
                <w:lang w:val="fr-FR" w:eastAsia="en-US"/>
              </w:rPr>
              <w:t>Zenoah</w:t>
            </w:r>
            <w:r>
              <w:rPr>
                <w:rFonts w:ascii="Times New Roman" w:hAnsi="Times New Roman"/>
                <w:sz w:val="20"/>
                <w:lang w:val="fr-FR" w:eastAsia="en-US"/>
              </w:rPr>
              <w:t xml:space="preserve"> </w:t>
            </w:r>
            <w:r w:rsidR="008E5104">
              <w:rPr>
                <w:rFonts w:ascii="Times New Roman" w:hAnsi="Times New Roman"/>
                <w:sz w:val="20"/>
                <w:lang w:val="fr-FR" w:eastAsia="en-US"/>
              </w:rPr>
              <w:t xml:space="preserve">/ </w:t>
            </w:r>
            <w:r w:rsidRPr="00FD231C">
              <w:rPr>
                <w:rFonts w:ascii="Times New Roman" w:hAnsi="Times New Roman"/>
                <w:sz w:val="20"/>
                <w:lang w:val="fr-FR" w:eastAsia="en-US"/>
              </w:rPr>
              <w:t>Red</w:t>
            </w:r>
            <w:r w:rsidR="008E5104">
              <w:rPr>
                <w:rFonts w:ascii="Times New Roman" w:hAnsi="Times New Roman"/>
                <w:sz w:val="20"/>
                <w:lang w:val="fr-FR" w:eastAsia="en-US"/>
              </w:rPr>
              <w:t>Max</w:t>
            </w:r>
          </w:p>
        </w:tc>
        <w:tc>
          <w:tcPr>
            <w:tcW w:w="2835" w:type="dxa"/>
          </w:tcPr>
          <w:p w14:paraId="1EA7CCE8" w14:textId="77777777" w:rsidR="003E4B98" w:rsidRPr="004E3273" w:rsidRDefault="003E4B98" w:rsidP="007E15D8">
            <w:pPr>
              <w:tabs>
                <w:tab w:val="clear" w:pos="851"/>
              </w:tabs>
              <w:spacing w:before="0" w:after="0"/>
              <w:ind w:left="0"/>
              <w:rPr>
                <w:rFonts w:ascii="Times New Roman" w:hAnsi="Times New Roman"/>
                <w:sz w:val="20"/>
                <w:lang w:val="en-GB" w:eastAsia="sv-SE"/>
              </w:rPr>
            </w:pPr>
            <w:r>
              <w:rPr>
                <w:rFonts w:ascii="Times New Roman" w:hAnsi="Times New Roman"/>
                <w:sz w:val="20"/>
                <w:lang w:val="en-GB" w:eastAsia="sv-SE"/>
              </w:rPr>
              <w:t>Plastic plaque</w:t>
            </w:r>
          </w:p>
        </w:tc>
        <w:tc>
          <w:tcPr>
            <w:tcW w:w="1865" w:type="dxa"/>
          </w:tcPr>
          <w:p w14:paraId="266CABF6"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320DC161"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06C52C44" w14:textId="77777777" w:rsidTr="007E15D8">
        <w:tc>
          <w:tcPr>
            <w:tcW w:w="3544" w:type="dxa"/>
            <w:vMerge/>
          </w:tcPr>
          <w:p w14:paraId="73EADFE1" w14:textId="77777777" w:rsidR="003E4B98" w:rsidRPr="00FD231C" w:rsidRDefault="003E4B98" w:rsidP="007E15D8">
            <w:pPr>
              <w:tabs>
                <w:tab w:val="clear" w:pos="851"/>
              </w:tabs>
              <w:spacing w:before="0" w:after="0"/>
              <w:ind w:left="0"/>
              <w:rPr>
                <w:rFonts w:ascii="Times New Roman" w:hAnsi="Times New Roman"/>
                <w:sz w:val="20"/>
                <w:lang w:val="fr-FR" w:eastAsia="en-US"/>
              </w:rPr>
            </w:pPr>
          </w:p>
        </w:tc>
        <w:tc>
          <w:tcPr>
            <w:tcW w:w="2835" w:type="dxa"/>
          </w:tcPr>
          <w:p w14:paraId="149BBA45" w14:textId="77777777" w:rsidR="003E4B98" w:rsidRPr="008E5104" w:rsidRDefault="003E4B98" w:rsidP="007E15D8">
            <w:pPr>
              <w:tabs>
                <w:tab w:val="clear" w:pos="851"/>
              </w:tabs>
              <w:spacing w:before="0" w:after="0"/>
              <w:ind w:left="0"/>
              <w:rPr>
                <w:rFonts w:ascii="Times New Roman" w:hAnsi="Times New Roman"/>
                <w:strike/>
                <w:sz w:val="20"/>
                <w:lang w:val="en-GB" w:eastAsia="sv-SE"/>
              </w:rPr>
            </w:pPr>
            <w:r w:rsidRPr="008E5104">
              <w:rPr>
                <w:rFonts w:ascii="Times New Roman" w:hAnsi="Times New Roman"/>
                <w:strike/>
                <w:sz w:val="20"/>
                <w:lang w:val="en-GB" w:eastAsia="sv-SE"/>
              </w:rPr>
              <w:t>Painted steel panel</w:t>
            </w:r>
          </w:p>
        </w:tc>
        <w:tc>
          <w:tcPr>
            <w:tcW w:w="1865" w:type="dxa"/>
          </w:tcPr>
          <w:p w14:paraId="3545A28A" w14:textId="140F5BD1" w:rsidR="003E4B98" w:rsidRPr="004E3273" w:rsidRDefault="008E5104" w:rsidP="008E5104">
            <w:pPr>
              <w:tabs>
                <w:tab w:val="clear" w:pos="851"/>
              </w:tabs>
              <w:spacing w:before="0" w:after="0"/>
              <w:ind w:left="0"/>
              <w:rPr>
                <w:rFonts w:ascii="Times New Roman" w:hAnsi="Times New Roman"/>
                <w:i/>
                <w:iCs/>
                <w:sz w:val="20"/>
                <w:lang w:val="en-GB" w:eastAsia="sv-SE"/>
              </w:rPr>
            </w:pPr>
            <w:r>
              <w:rPr>
                <w:rFonts w:ascii="Times New Roman" w:hAnsi="Times New Roman"/>
                <w:i/>
                <w:iCs/>
                <w:sz w:val="20"/>
                <w:lang w:val="en-GB" w:eastAsia="sv-SE"/>
              </w:rPr>
              <w:t>Not available</w:t>
            </w:r>
          </w:p>
        </w:tc>
        <w:tc>
          <w:tcPr>
            <w:tcW w:w="1190" w:type="dxa"/>
          </w:tcPr>
          <w:p w14:paraId="4B7947D2"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315AF3A8" w14:textId="77777777" w:rsidTr="007E15D8">
        <w:tc>
          <w:tcPr>
            <w:tcW w:w="3544" w:type="dxa"/>
          </w:tcPr>
          <w:p w14:paraId="553FF289" w14:textId="77777777" w:rsidR="003E4B98" w:rsidRPr="00FD231C" w:rsidRDefault="003E4B98" w:rsidP="007E15D8">
            <w:pPr>
              <w:tabs>
                <w:tab w:val="clear" w:pos="851"/>
              </w:tabs>
              <w:spacing w:before="0" w:after="0"/>
              <w:ind w:left="0"/>
              <w:rPr>
                <w:rFonts w:ascii="Times New Roman" w:hAnsi="Times New Roman"/>
                <w:sz w:val="20"/>
                <w:lang w:val="fr-FR" w:eastAsia="en-US"/>
              </w:rPr>
            </w:pPr>
            <w:r w:rsidRPr="00006537">
              <w:rPr>
                <w:rFonts w:ascii="Times New Roman" w:hAnsi="Times New Roman"/>
                <w:sz w:val="20"/>
                <w:lang w:eastAsia="en-US"/>
              </w:rPr>
              <w:t>Husqvarna</w:t>
            </w:r>
            <w:r>
              <w:rPr>
                <w:rFonts w:ascii="Times New Roman" w:hAnsi="Times New Roman"/>
                <w:sz w:val="20"/>
                <w:lang w:eastAsia="en-US"/>
              </w:rPr>
              <w:t xml:space="preserve"> </w:t>
            </w:r>
            <w:r w:rsidRPr="00006537">
              <w:rPr>
                <w:rFonts w:ascii="Times New Roman" w:hAnsi="Times New Roman"/>
                <w:sz w:val="20"/>
                <w:lang w:eastAsia="en-US"/>
              </w:rPr>
              <w:t xml:space="preserve">Metallic Rough </w:t>
            </w:r>
          </w:p>
        </w:tc>
        <w:tc>
          <w:tcPr>
            <w:tcW w:w="2835" w:type="dxa"/>
          </w:tcPr>
          <w:p w14:paraId="114856B3" w14:textId="77777777" w:rsidR="003E4B98" w:rsidRPr="004E3273" w:rsidRDefault="003E4B98" w:rsidP="007E15D8">
            <w:pPr>
              <w:tabs>
                <w:tab w:val="clear" w:pos="851"/>
              </w:tabs>
              <w:spacing w:before="0" w:after="0"/>
              <w:ind w:left="0"/>
              <w:rPr>
                <w:rFonts w:ascii="Times New Roman" w:hAnsi="Times New Roman"/>
                <w:sz w:val="20"/>
                <w:lang w:val="en-GB" w:eastAsia="sv-SE"/>
              </w:rPr>
            </w:pPr>
            <w:r w:rsidRPr="005C24B7">
              <w:rPr>
                <w:rFonts w:ascii="Times New Roman" w:hAnsi="Times New Roman"/>
                <w:sz w:val="20"/>
                <w:lang w:val="en-GB" w:eastAsia="sv-SE"/>
              </w:rPr>
              <w:t>Painted steel panel</w:t>
            </w:r>
          </w:p>
        </w:tc>
        <w:tc>
          <w:tcPr>
            <w:tcW w:w="1865" w:type="dxa"/>
          </w:tcPr>
          <w:p w14:paraId="1F32DE35"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r>
              <w:rPr>
                <w:rFonts w:ascii="Times New Roman" w:hAnsi="Times New Roman"/>
                <w:i/>
                <w:iCs/>
                <w:sz w:val="20"/>
                <w:lang w:val="en-GB" w:eastAsia="sv-SE"/>
              </w:rPr>
              <w:t xml:space="preserve">Textured </w:t>
            </w:r>
          </w:p>
        </w:tc>
        <w:tc>
          <w:tcPr>
            <w:tcW w:w="1190" w:type="dxa"/>
          </w:tcPr>
          <w:p w14:paraId="7D834E2C"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0F3ECB9E" w14:textId="77777777" w:rsidTr="007E15D8">
        <w:tc>
          <w:tcPr>
            <w:tcW w:w="3544" w:type="dxa"/>
          </w:tcPr>
          <w:p w14:paraId="09424FAC" w14:textId="77777777" w:rsidR="003E4B98" w:rsidRPr="00FD231C" w:rsidRDefault="003E4B98" w:rsidP="007E15D8">
            <w:pPr>
              <w:tabs>
                <w:tab w:val="clear" w:pos="851"/>
              </w:tabs>
              <w:spacing w:before="0" w:after="0"/>
              <w:ind w:left="0"/>
              <w:rPr>
                <w:rFonts w:ascii="Times New Roman" w:hAnsi="Times New Roman"/>
                <w:sz w:val="20"/>
                <w:lang w:val="fr-FR" w:eastAsia="en-US"/>
              </w:rPr>
            </w:pPr>
            <w:r>
              <w:rPr>
                <w:rFonts w:ascii="Times New Roman" w:hAnsi="Times New Roman"/>
                <w:sz w:val="20"/>
                <w:lang w:val="fr-FR" w:eastAsia="en-US"/>
              </w:rPr>
              <w:t>Automower-Grey</w:t>
            </w:r>
          </w:p>
        </w:tc>
        <w:tc>
          <w:tcPr>
            <w:tcW w:w="2835" w:type="dxa"/>
          </w:tcPr>
          <w:p w14:paraId="4FF73294" w14:textId="77777777" w:rsidR="003E4B98" w:rsidRPr="004E3273" w:rsidRDefault="003E4B98" w:rsidP="007E15D8">
            <w:pPr>
              <w:tabs>
                <w:tab w:val="clear" w:pos="851"/>
              </w:tabs>
              <w:spacing w:before="0" w:after="0"/>
              <w:ind w:left="0"/>
              <w:rPr>
                <w:rFonts w:ascii="Times New Roman" w:hAnsi="Times New Roman"/>
                <w:sz w:val="20"/>
                <w:lang w:val="en-GB" w:eastAsia="sv-SE"/>
              </w:rPr>
            </w:pPr>
            <w:r w:rsidRPr="00B41C54">
              <w:rPr>
                <w:rFonts w:ascii="Times New Roman" w:hAnsi="Times New Roman"/>
                <w:sz w:val="20"/>
                <w:lang w:val="en-US" w:eastAsia="sv-SE"/>
              </w:rPr>
              <w:t>Paper sheet, NCS S 8500</w:t>
            </w:r>
          </w:p>
        </w:tc>
        <w:tc>
          <w:tcPr>
            <w:tcW w:w="1865" w:type="dxa"/>
          </w:tcPr>
          <w:p w14:paraId="595C4157"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43437DD2"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55535" w:rsidRPr="00355535" w14:paraId="1434CE97" w14:textId="77777777" w:rsidTr="007E15D8">
        <w:tc>
          <w:tcPr>
            <w:tcW w:w="3544" w:type="dxa"/>
          </w:tcPr>
          <w:p w14:paraId="7DE7DFAE" w14:textId="5C79F4A0" w:rsidR="00355535" w:rsidRDefault="00355535" w:rsidP="007E15D8">
            <w:pPr>
              <w:tabs>
                <w:tab w:val="clear" w:pos="851"/>
              </w:tabs>
              <w:spacing w:before="0" w:after="0"/>
              <w:ind w:left="0"/>
              <w:rPr>
                <w:rFonts w:ascii="Times New Roman" w:hAnsi="Times New Roman"/>
                <w:sz w:val="20"/>
                <w:lang w:val="fr-FR" w:eastAsia="en-US"/>
              </w:rPr>
            </w:pPr>
            <w:r>
              <w:rPr>
                <w:rFonts w:ascii="Times New Roman" w:hAnsi="Times New Roman"/>
                <w:sz w:val="20"/>
                <w:lang w:val="fr-FR" w:eastAsia="en-US"/>
              </w:rPr>
              <w:t>Automower-White</w:t>
            </w:r>
          </w:p>
        </w:tc>
        <w:tc>
          <w:tcPr>
            <w:tcW w:w="2835" w:type="dxa"/>
          </w:tcPr>
          <w:p w14:paraId="437D045B" w14:textId="1F2C582B" w:rsidR="00355535" w:rsidRPr="00355535" w:rsidRDefault="00355535" w:rsidP="007E15D8">
            <w:pPr>
              <w:tabs>
                <w:tab w:val="clear" w:pos="851"/>
              </w:tabs>
              <w:spacing w:before="0" w:after="0"/>
              <w:ind w:left="0"/>
              <w:rPr>
                <w:rFonts w:ascii="Times New Roman" w:hAnsi="Times New Roman"/>
                <w:sz w:val="20"/>
                <w:lang w:val="pt-PT" w:eastAsia="sv-SE"/>
              </w:rPr>
            </w:pPr>
            <w:r w:rsidRPr="00355535">
              <w:rPr>
                <w:rFonts w:ascii="Times New Roman" w:hAnsi="Times New Roman"/>
                <w:sz w:val="20"/>
                <w:lang w:val="pt-PT" w:eastAsia="sv-SE"/>
              </w:rPr>
              <w:t>Plaque, &gt;ASA&lt; NCS S 1500-N</w:t>
            </w:r>
          </w:p>
        </w:tc>
        <w:tc>
          <w:tcPr>
            <w:tcW w:w="1865" w:type="dxa"/>
          </w:tcPr>
          <w:p w14:paraId="2E1CF180" w14:textId="1FFFE5CF" w:rsidR="00355535" w:rsidRPr="00355535" w:rsidRDefault="00355535" w:rsidP="008E5104">
            <w:pPr>
              <w:tabs>
                <w:tab w:val="clear" w:pos="851"/>
              </w:tabs>
              <w:spacing w:before="0" w:after="0"/>
              <w:ind w:left="0"/>
              <w:rPr>
                <w:rFonts w:ascii="Times New Roman" w:hAnsi="Times New Roman"/>
                <w:i/>
                <w:iCs/>
                <w:sz w:val="20"/>
                <w:lang w:val="pt-PT" w:eastAsia="sv-SE"/>
              </w:rPr>
            </w:pPr>
            <w:r w:rsidRPr="00355535">
              <w:rPr>
                <w:rFonts w:ascii="Times New Roman" w:hAnsi="Times New Roman"/>
                <w:i/>
                <w:iCs/>
                <w:sz w:val="20"/>
                <w:lang w:eastAsia="sv-SE"/>
              </w:rPr>
              <w:t>Textured, MT11020</w:t>
            </w:r>
          </w:p>
        </w:tc>
        <w:tc>
          <w:tcPr>
            <w:tcW w:w="1190" w:type="dxa"/>
          </w:tcPr>
          <w:p w14:paraId="27697832" w14:textId="77777777" w:rsidR="00355535" w:rsidRPr="00355535" w:rsidRDefault="00355535" w:rsidP="007E15D8">
            <w:pPr>
              <w:tabs>
                <w:tab w:val="clear" w:pos="851"/>
              </w:tabs>
              <w:spacing w:before="0" w:after="0"/>
              <w:ind w:left="0"/>
              <w:jc w:val="center"/>
              <w:rPr>
                <w:rFonts w:ascii="Times New Roman" w:hAnsi="Times New Roman"/>
                <w:b/>
                <w:bCs/>
                <w:sz w:val="24"/>
                <w:szCs w:val="24"/>
                <w:lang w:val="pt-PT" w:eastAsia="sv-SE"/>
              </w:rPr>
            </w:pPr>
          </w:p>
        </w:tc>
      </w:tr>
      <w:tr w:rsidR="003E4B98" w:rsidRPr="00EE6A34" w14:paraId="437157DD" w14:textId="77777777" w:rsidTr="007E15D8">
        <w:tc>
          <w:tcPr>
            <w:tcW w:w="3544" w:type="dxa"/>
          </w:tcPr>
          <w:p w14:paraId="77161635" w14:textId="77777777" w:rsidR="003E4B98" w:rsidRPr="00FD231C" w:rsidRDefault="003E4B98" w:rsidP="007E15D8">
            <w:pPr>
              <w:tabs>
                <w:tab w:val="clear" w:pos="851"/>
              </w:tabs>
              <w:spacing w:before="0" w:after="0"/>
              <w:ind w:left="0"/>
              <w:rPr>
                <w:rFonts w:ascii="Times New Roman" w:hAnsi="Times New Roman"/>
                <w:sz w:val="20"/>
                <w:lang w:val="fr-FR" w:eastAsia="en-US"/>
              </w:rPr>
            </w:pPr>
            <w:r>
              <w:rPr>
                <w:rFonts w:ascii="Times New Roman" w:hAnsi="Times New Roman"/>
                <w:sz w:val="20"/>
                <w:lang w:val="fr-FR" w:eastAsia="en-US"/>
              </w:rPr>
              <w:t>Automower-Red</w:t>
            </w:r>
          </w:p>
        </w:tc>
        <w:tc>
          <w:tcPr>
            <w:tcW w:w="2835" w:type="dxa"/>
          </w:tcPr>
          <w:p w14:paraId="255ED6BB" w14:textId="672003DA" w:rsidR="003E4B98" w:rsidRPr="00EE6A34" w:rsidRDefault="00EE6A34" w:rsidP="007E15D8">
            <w:pPr>
              <w:tabs>
                <w:tab w:val="clear" w:pos="851"/>
              </w:tabs>
              <w:spacing w:before="0" w:after="0"/>
              <w:ind w:left="0"/>
              <w:rPr>
                <w:rFonts w:ascii="Times New Roman" w:hAnsi="Times New Roman"/>
                <w:sz w:val="20"/>
                <w:lang w:val="pt-PT" w:eastAsia="sv-SE"/>
              </w:rPr>
            </w:pPr>
            <w:r w:rsidRPr="00EE6A34">
              <w:rPr>
                <w:rFonts w:ascii="Times New Roman" w:hAnsi="Times New Roman"/>
                <w:sz w:val="20"/>
                <w:lang w:val="pt-PT" w:eastAsia="sv-SE"/>
              </w:rPr>
              <w:t>Plaque, &gt;ASA&lt;</w:t>
            </w:r>
            <w:r w:rsidR="003E4B98" w:rsidRPr="00EE6A34">
              <w:rPr>
                <w:rFonts w:ascii="Times New Roman" w:hAnsi="Times New Roman"/>
                <w:sz w:val="20"/>
                <w:lang w:val="pt-PT" w:eastAsia="sv-SE"/>
              </w:rPr>
              <w:t xml:space="preserve"> NCS S 3560-Y70R</w:t>
            </w:r>
          </w:p>
        </w:tc>
        <w:tc>
          <w:tcPr>
            <w:tcW w:w="1865" w:type="dxa"/>
          </w:tcPr>
          <w:p w14:paraId="426097EE" w14:textId="0636CBC8" w:rsidR="003E4B98" w:rsidRPr="00EE6A34" w:rsidRDefault="00EE6A34" w:rsidP="008E5104">
            <w:pPr>
              <w:tabs>
                <w:tab w:val="clear" w:pos="851"/>
              </w:tabs>
              <w:spacing w:before="0" w:after="0"/>
              <w:ind w:left="0"/>
              <w:rPr>
                <w:rFonts w:ascii="Times New Roman" w:hAnsi="Times New Roman"/>
                <w:i/>
                <w:iCs/>
                <w:sz w:val="20"/>
                <w:lang w:val="pt-PT" w:eastAsia="sv-SE"/>
              </w:rPr>
            </w:pPr>
            <w:r>
              <w:rPr>
                <w:rFonts w:ascii="Times New Roman" w:hAnsi="Times New Roman"/>
                <w:i/>
                <w:iCs/>
                <w:sz w:val="20"/>
                <w:lang w:val="pt-PT" w:eastAsia="sv-SE"/>
              </w:rPr>
              <w:t>Textured, MT11020</w:t>
            </w:r>
          </w:p>
        </w:tc>
        <w:tc>
          <w:tcPr>
            <w:tcW w:w="1190" w:type="dxa"/>
          </w:tcPr>
          <w:p w14:paraId="0EB150B1" w14:textId="77777777" w:rsidR="003E4B98" w:rsidRPr="00EE6A34" w:rsidRDefault="003E4B98" w:rsidP="007E15D8">
            <w:pPr>
              <w:tabs>
                <w:tab w:val="clear" w:pos="851"/>
              </w:tabs>
              <w:spacing w:before="0" w:after="0"/>
              <w:ind w:left="0"/>
              <w:jc w:val="center"/>
              <w:rPr>
                <w:rFonts w:ascii="Times New Roman" w:hAnsi="Times New Roman"/>
                <w:b/>
                <w:bCs/>
                <w:sz w:val="24"/>
                <w:szCs w:val="24"/>
                <w:lang w:val="pt-PT" w:eastAsia="sv-SE"/>
              </w:rPr>
            </w:pPr>
          </w:p>
        </w:tc>
      </w:tr>
      <w:tr w:rsidR="003E4B98" w:rsidRPr="00FD231C" w14:paraId="450CF289" w14:textId="77777777" w:rsidTr="007E15D8">
        <w:tc>
          <w:tcPr>
            <w:tcW w:w="3544" w:type="dxa"/>
          </w:tcPr>
          <w:p w14:paraId="6E4490A6" w14:textId="77777777" w:rsidR="003E4B98" w:rsidRPr="00FD231C" w:rsidRDefault="003E4B98" w:rsidP="007E15D8">
            <w:pPr>
              <w:tabs>
                <w:tab w:val="clear" w:pos="851"/>
              </w:tabs>
              <w:spacing w:before="0" w:after="0"/>
              <w:ind w:left="0"/>
              <w:rPr>
                <w:rFonts w:ascii="Times New Roman" w:hAnsi="Times New Roman"/>
                <w:sz w:val="20"/>
                <w:lang w:val="fr-FR" w:eastAsia="en-US"/>
              </w:rPr>
            </w:pPr>
            <w:r w:rsidRPr="00FD231C">
              <w:rPr>
                <w:rFonts w:ascii="Times New Roman" w:hAnsi="Times New Roman"/>
                <w:sz w:val="20"/>
                <w:lang w:val="en-GB" w:eastAsia="en-US"/>
              </w:rPr>
              <w:t>Orange Fluorescent 1</w:t>
            </w:r>
          </w:p>
        </w:tc>
        <w:tc>
          <w:tcPr>
            <w:tcW w:w="2835" w:type="dxa"/>
          </w:tcPr>
          <w:p w14:paraId="576E2890" w14:textId="77777777" w:rsidR="003E4B98" w:rsidRPr="004E3273" w:rsidRDefault="003E4B98" w:rsidP="007E15D8">
            <w:pPr>
              <w:tabs>
                <w:tab w:val="clear" w:pos="851"/>
              </w:tabs>
              <w:spacing w:before="0" w:after="0"/>
              <w:ind w:left="0"/>
              <w:rPr>
                <w:rFonts w:ascii="Times New Roman" w:hAnsi="Times New Roman"/>
                <w:sz w:val="20"/>
                <w:lang w:val="en-GB" w:eastAsia="sv-SE"/>
              </w:rPr>
            </w:pPr>
            <w:r w:rsidRPr="004E3273">
              <w:rPr>
                <w:rFonts w:ascii="Times New Roman" w:hAnsi="Times New Roman"/>
                <w:sz w:val="20"/>
                <w:lang w:val="en-GB" w:eastAsia="sv-SE"/>
              </w:rPr>
              <w:t>Plas</w:t>
            </w:r>
            <w:r>
              <w:rPr>
                <w:rFonts w:ascii="Times New Roman" w:hAnsi="Times New Roman"/>
                <w:sz w:val="20"/>
                <w:lang w:val="en-GB" w:eastAsia="sv-SE"/>
              </w:rPr>
              <w:t>tic plaque, &gt;ABS&lt;</w:t>
            </w:r>
          </w:p>
        </w:tc>
        <w:tc>
          <w:tcPr>
            <w:tcW w:w="1865" w:type="dxa"/>
          </w:tcPr>
          <w:p w14:paraId="38170AAF"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6701A467"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E34EC7" w14:paraId="330F7C89" w14:textId="77777777" w:rsidTr="007E15D8">
        <w:tc>
          <w:tcPr>
            <w:tcW w:w="3544" w:type="dxa"/>
          </w:tcPr>
          <w:p w14:paraId="1CC159EC" w14:textId="77777777" w:rsidR="003E4B98" w:rsidRDefault="003E4B98" w:rsidP="007E15D8">
            <w:pPr>
              <w:tabs>
                <w:tab w:val="clear" w:pos="851"/>
              </w:tabs>
              <w:spacing w:before="0" w:after="0"/>
              <w:ind w:left="0"/>
              <w:rPr>
                <w:rFonts w:ascii="Times New Roman" w:hAnsi="Times New Roman"/>
                <w:sz w:val="20"/>
                <w:lang w:val="fr-FR" w:eastAsia="en-US"/>
              </w:rPr>
            </w:pPr>
            <w:r>
              <w:rPr>
                <w:rFonts w:ascii="Times New Roman" w:hAnsi="Times New Roman"/>
                <w:sz w:val="20"/>
                <w:lang w:val="fr-FR" w:eastAsia="en-US"/>
              </w:rPr>
              <w:t>Blue</w:t>
            </w:r>
          </w:p>
        </w:tc>
        <w:tc>
          <w:tcPr>
            <w:tcW w:w="2835" w:type="dxa"/>
          </w:tcPr>
          <w:p w14:paraId="40A378A5" w14:textId="77777777" w:rsidR="003E4B98" w:rsidRPr="009442E9" w:rsidRDefault="003E4B98" w:rsidP="007E15D8">
            <w:pPr>
              <w:tabs>
                <w:tab w:val="clear" w:pos="851"/>
              </w:tabs>
              <w:spacing w:before="0" w:after="0"/>
              <w:ind w:left="0"/>
              <w:rPr>
                <w:rFonts w:ascii="Times New Roman" w:hAnsi="Times New Roman"/>
                <w:sz w:val="20"/>
                <w:lang w:val="en-US" w:eastAsia="sv-SE"/>
              </w:rPr>
            </w:pPr>
            <w:r w:rsidRPr="004E3273">
              <w:rPr>
                <w:rFonts w:ascii="Times New Roman" w:hAnsi="Times New Roman"/>
                <w:sz w:val="20"/>
                <w:lang w:val="en-GB" w:eastAsia="sv-SE"/>
              </w:rPr>
              <w:t>Plas</w:t>
            </w:r>
            <w:r>
              <w:rPr>
                <w:rFonts w:ascii="Times New Roman" w:hAnsi="Times New Roman"/>
                <w:sz w:val="20"/>
                <w:lang w:val="en-GB" w:eastAsia="sv-SE"/>
              </w:rPr>
              <w:t>tic plaque, &gt;PA6&lt;</w:t>
            </w:r>
          </w:p>
        </w:tc>
        <w:tc>
          <w:tcPr>
            <w:tcW w:w="1865" w:type="dxa"/>
          </w:tcPr>
          <w:p w14:paraId="5A581779"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00896C61"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EE6A34" w14:paraId="607E9A97" w14:textId="77777777" w:rsidTr="007E15D8">
        <w:tc>
          <w:tcPr>
            <w:tcW w:w="3544" w:type="dxa"/>
          </w:tcPr>
          <w:p w14:paraId="74296F8E" w14:textId="77777777" w:rsidR="003E4B98" w:rsidRDefault="003E4B98" w:rsidP="007E15D8">
            <w:pPr>
              <w:tabs>
                <w:tab w:val="clear" w:pos="851"/>
              </w:tabs>
              <w:spacing w:before="0" w:after="0"/>
              <w:ind w:left="0"/>
              <w:rPr>
                <w:rFonts w:ascii="Times New Roman" w:hAnsi="Times New Roman"/>
                <w:sz w:val="20"/>
                <w:lang w:val="fr-FR" w:eastAsia="en-US"/>
              </w:rPr>
            </w:pPr>
            <w:r>
              <w:rPr>
                <w:rFonts w:ascii="Times New Roman" w:hAnsi="Times New Roman"/>
                <w:sz w:val="20"/>
                <w:lang w:val="fr-FR" w:eastAsia="en-US"/>
              </w:rPr>
              <w:t>Red</w:t>
            </w:r>
          </w:p>
        </w:tc>
        <w:tc>
          <w:tcPr>
            <w:tcW w:w="2835" w:type="dxa"/>
          </w:tcPr>
          <w:p w14:paraId="74A9937B" w14:textId="77777777" w:rsidR="003E4B98" w:rsidRPr="009442E9" w:rsidRDefault="003E4B98" w:rsidP="007E15D8">
            <w:pPr>
              <w:tabs>
                <w:tab w:val="clear" w:pos="851"/>
              </w:tabs>
              <w:spacing w:before="0" w:after="0"/>
              <w:ind w:left="0"/>
              <w:rPr>
                <w:rFonts w:ascii="Times New Roman" w:hAnsi="Times New Roman"/>
                <w:sz w:val="20"/>
                <w:lang w:val="en-US" w:eastAsia="sv-SE"/>
              </w:rPr>
            </w:pPr>
            <w:r w:rsidRPr="009442E9">
              <w:rPr>
                <w:rFonts w:ascii="Times New Roman" w:hAnsi="Times New Roman"/>
                <w:sz w:val="20"/>
                <w:lang w:val="en-US" w:eastAsia="sv-SE"/>
              </w:rPr>
              <w:t>Paper sheet, NCS S 1085-Y90R</w:t>
            </w:r>
          </w:p>
        </w:tc>
        <w:tc>
          <w:tcPr>
            <w:tcW w:w="1865" w:type="dxa"/>
          </w:tcPr>
          <w:p w14:paraId="288BC5B4"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152C5326"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EE6A34" w14:paraId="46C49ECA" w14:textId="77777777" w:rsidTr="007E15D8">
        <w:tc>
          <w:tcPr>
            <w:tcW w:w="3544" w:type="dxa"/>
          </w:tcPr>
          <w:p w14:paraId="73FD7F20" w14:textId="77777777" w:rsidR="003E4B98" w:rsidRDefault="003E4B98" w:rsidP="007E15D8">
            <w:pPr>
              <w:tabs>
                <w:tab w:val="clear" w:pos="851"/>
              </w:tabs>
              <w:spacing w:before="0" w:after="0"/>
              <w:ind w:left="0"/>
              <w:rPr>
                <w:rFonts w:ascii="Times New Roman" w:hAnsi="Times New Roman"/>
                <w:sz w:val="20"/>
                <w:lang w:val="fr-FR" w:eastAsia="en-US"/>
              </w:rPr>
            </w:pPr>
            <w:r>
              <w:rPr>
                <w:rFonts w:ascii="Times New Roman" w:hAnsi="Times New Roman"/>
                <w:sz w:val="20"/>
                <w:lang w:val="fr-FR" w:eastAsia="en-US"/>
              </w:rPr>
              <w:t>Black</w:t>
            </w:r>
          </w:p>
        </w:tc>
        <w:tc>
          <w:tcPr>
            <w:tcW w:w="2835" w:type="dxa"/>
          </w:tcPr>
          <w:p w14:paraId="5F02DA85" w14:textId="77777777" w:rsidR="003E4B98" w:rsidRPr="009442E9" w:rsidRDefault="003E4B98" w:rsidP="007E15D8">
            <w:pPr>
              <w:tabs>
                <w:tab w:val="clear" w:pos="851"/>
              </w:tabs>
              <w:spacing w:before="0" w:after="0"/>
              <w:ind w:left="0"/>
              <w:rPr>
                <w:rFonts w:ascii="Times New Roman" w:hAnsi="Times New Roman"/>
                <w:sz w:val="20"/>
                <w:lang w:val="en-US" w:eastAsia="sv-SE"/>
              </w:rPr>
            </w:pPr>
            <w:r w:rsidRPr="009442E9">
              <w:rPr>
                <w:rFonts w:ascii="Times New Roman" w:hAnsi="Times New Roman"/>
                <w:sz w:val="20"/>
                <w:lang w:val="en-US" w:eastAsia="sv-SE"/>
              </w:rPr>
              <w:t>Paper sheet, NCS S 9000-N</w:t>
            </w:r>
          </w:p>
        </w:tc>
        <w:tc>
          <w:tcPr>
            <w:tcW w:w="1865" w:type="dxa"/>
          </w:tcPr>
          <w:p w14:paraId="0B860FBD"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31167CF5"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EE6A34" w14:paraId="13D37CBF" w14:textId="77777777" w:rsidTr="007E15D8">
        <w:tc>
          <w:tcPr>
            <w:tcW w:w="3544" w:type="dxa"/>
          </w:tcPr>
          <w:p w14:paraId="000C98C8" w14:textId="77777777" w:rsidR="003E4B98" w:rsidRDefault="003E4B98" w:rsidP="007E15D8">
            <w:pPr>
              <w:tabs>
                <w:tab w:val="clear" w:pos="851"/>
              </w:tabs>
              <w:spacing w:before="0" w:after="0"/>
              <w:ind w:left="0"/>
              <w:rPr>
                <w:rFonts w:ascii="Times New Roman" w:hAnsi="Times New Roman"/>
                <w:sz w:val="20"/>
                <w:lang w:val="fr-FR" w:eastAsia="en-US"/>
              </w:rPr>
            </w:pPr>
            <w:r>
              <w:rPr>
                <w:rFonts w:ascii="Times New Roman" w:hAnsi="Times New Roman"/>
                <w:sz w:val="20"/>
                <w:lang w:val="fr-FR" w:eastAsia="en-US"/>
              </w:rPr>
              <w:t>Grey</w:t>
            </w:r>
          </w:p>
        </w:tc>
        <w:tc>
          <w:tcPr>
            <w:tcW w:w="2835" w:type="dxa"/>
          </w:tcPr>
          <w:p w14:paraId="7E4DEB9F" w14:textId="77777777" w:rsidR="003E4B98" w:rsidRPr="009442E9" w:rsidRDefault="003E4B98" w:rsidP="007E15D8">
            <w:pPr>
              <w:tabs>
                <w:tab w:val="clear" w:pos="851"/>
              </w:tabs>
              <w:spacing w:before="0" w:after="0"/>
              <w:ind w:left="0"/>
              <w:rPr>
                <w:rFonts w:ascii="Times New Roman" w:hAnsi="Times New Roman"/>
                <w:sz w:val="20"/>
                <w:lang w:val="en-US" w:eastAsia="sv-SE"/>
              </w:rPr>
            </w:pPr>
            <w:r w:rsidRPr="009442E9">
              <w:rPr>
                <w:rFonts w:ascii="Times New Roman" w:hAnsi="Times New Roman"/>
                <w:sz w:val="20"/>
                <w:lang w:val="en-US" w:eastAsia="sv-SE"/>
              </w:rPr>
              <w:t>Paper sheet, NCS S 3000-N</w:t>
            </w:r>
          </w:p>
        </w:tc>
        <w:tc>
          <w:tcPr>
            <w:tcW w:w="1865" w:type="dxa"/>
          </w:tcPr>
          <w:p w14:paraId="0E553118"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7549306B"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EE6A34" w14:paraId="7E89CE02" w14:textId="77777777" w:rsidTr="007E15D8">
        <w:tc>
          <w:tcPr>
            <w:tcW w:w="3544" w:type="dxa"/>
          </w:tcPr>
          <w:p w14:paraId="3365793D" w14:textId="77777777" w:rsidR="003E4B98" w:rsidRDefault="003E4B98" w:rsidP="007E15D8">
            <w:pPr>
              <w:tabs>
                <w:tab w:val="clear" w:pos="851"/>
              </w:tabs>
              <w:spacing w:before="0" w:after="0"/>
              <w:ind w:left="0"/>
              <w:rPr>
                <w:rFonts w:ascii="Times New Roman" w:hAnsi="Times New Roman"/>
                <w:sz w:val="20"/>
                <w:lang w:val="fr-FR" w:eastAsia="en-US"/>
              </w:rPr>
            </w:pPr>
            <w:r>
              <w:rPr>
                <w:rFonts w:ascii="Times New Roman" w:hAnsi="Times New Roman"/>
                <w:sz w:val="20"/>
                <w:lang w:val="fr-FR" w:eastAsia="en-US"/>
              </w:rPr>
              <w:t>Light Grey</w:t>
            </w:r>
          </w:p>
        </w:tc>
        <w:tc>
          <w:tcPr>
            <w:tcW w:w="2835" w:type="dxa"/>
          </w:tcPr>
          <w:p w14:paraId="56E8E86F" w14:textId="77777777" w:rsidR="003E4B98" w:rsidRPr="009442E9" w:rsidRDefault="003E4B98" w:rsidP="007E15D8">
            <w:pPr>
              <w:tabs>
                <w:tab w:val="clear" w:pos="851"/>
              </w:tabs>
              <w:spacing w:before="0" w:after="0"/>
              <w:ind w:left="0"/>
              <w:rPr>
                <w:rFonts w:ascii="Times New Roman" w:hAnsi="Times New Roman"/>
                <w:sz w:val="20"/>
                <w:lang w:val="en-US" w:eastAsia="sv-SE"/>
              </w:rPr>
            </w:pPr>
            <w:r w:rsidRPr="009442E9">
              <w:rPr>
                <w:rFonts w:ascii="Times New Roman" w:hAnsi="Times New Roman"/>
                <w:sz w:val="20"/>
                <w:lang w:val="en-US" w:eastAsia="sv-SE"/>
              </w:rPr>
              <w:t>Paper sheet, NCS S 4000-N</w:t>
            </w:r>
          </w:p>
        </w:tc>
        <w:tc>
          <w:tcPr>
            <w:tcW w:w="1865" w:type="dxa"/>
          </w:tcPr>
          <w:p w14:paraId="4029CAE8"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1E5A054B"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3A01A656" w14:textId="77777777" w:rsidTr="007E15D8">
        <w:tc>
          <w:tcPr>
            <w:tcW w:w="3544" w:type="dxa"/>
          </w:tcPr>
          <w:p w14:paraId="07B112AC" w14:textId="77777777" w:rsidR="003E4B98" w:rsidRPr="00FD231C" w:rsidRDefault="003E4B98" w:rsidP="007E15D8">
            <w:pPr>
              <w:tabs>
                <w:tab w:val="clear" w:pos="851"/>
              </w:tabs>
              <w:spacing w:before="0" w:after="0"/>
              <w:ind w:left="0"/>
              <w:rPr>
                <w:rFonts w:ascii="Times New Roman" w:hAnsi="Times New Roman"/>
                <w:sz w:val="20"/>
                <w:lang w:val="fr-FR" w:eastAsia="en-US"/>
              </w:rPr>
            </w:pPr>
            <w:r>
              <w:rPr>
                <w:rFonts w:ascii="Times New Roman" w:hAnsi="Times New Roman"/>
                <w:sz w:val="20"/>
                <w:lang w:val="fr-FR" w:eastAsia="en-US"/>
              </w:rPr>
              <w:t>Grey</w:t>
            </w:r>
            <w:r w:rsidRPr="00FD231C">
              <w:rPr>
                <w:rFonts w:ascii="Times New Roman" w:hAnsi="Times New Roman"/>
                <w:sz w:val="20"/>
                <w:lang w:val="fr-FR" w:eastAsia="en-US"/>
              </w:rPr>
              <w:t xml:space="preserve"> Metallic</w:t>
            </w:r>
          </w:p>
        </w:tc>
        <w:tc>
          <w:tcPr>
            <w:tcW w:w="2835" w:type="dxa"/>
          </w:tcPr>
          <w:p w14:paraId="2F261259" w14:textId="77777777" w:rsidR="003E4B98" w:rsidRPr="004E3273" w:rsidRDefault="003E4B98" w:rsidP="007E15D8">
            <w:pPr>
              <w:tabs>
                <w:tab w:val="clear" w:pos="851"/>
              </w:tabs>
              <w:spacing w:before="0" w:after="0"/>
              <w:ind w:left="0"/>
              <w:rPr>
                <w:rFonts w:ascii="Times New Roman" w:hAnsi="Times New Roman"/>
                <w:sz w:val="20"/>
                <w:lang w:val="en-GB" w:eastAsia="sv-SE"/>
              </w:rPr>
            </w:pPr>
            <w:r w:rsidRPr="005C24B7">
              <w:rPr>
                <w:rFonts w:ascii="Times New Roman" w:hAnsi="Times New Roman"/>
                <w:sz w:val="20"/>
                <w:lang w:val="en-GB" w:eastAsia="sv-SE"/>
              </w:rPr>
              <w:t>Painted steel panel</w:t>
            </w:r>
          </w:p>
        </w:tc>
        <w:tc>
          <w:tcPr>
            <w:tcW w:w="1865" w:type="dxa"/>
          </w:tcPr>
          <w:p w14:paraId="629AAD35" w14:textId="2BE82800" w:rsidR="003E4B98" w:rsidRPr="004E3273" w:rsidRDefault="008E5104" w:rsidP="008E5104">
            <w:pPr>
              <w:tabs>
                <w:tab w:val="clear" w:pos="851"/>
              </w:tabs>
              <w:spacing w:before="0" w:after="0"/>
              <w:ind w:left="0"/>
              <w:rPr>
                <w:rFonts w:ascii="Times New Roman" w:hAnsi="Times New Roman"/>
                <w:i/>
                <w:iCs/>
                <w:sz w:val="20"/>
                <w:lang w:val="en-GB" w:eastAsia="sv-SE"/>
              </w:rPr>
            </w:pPr>
            <w:r>
              <w:rPr>
                <w:rFonts w:ascii="Times New Roman" w:hAnsi="Times New Roman"/>
                <w:i/>
                <w:iCs/>
                <w:sz w:val="20"/>
                <w:lang w:val="en-GB" w:eastAsia="sv-SE"/>
              </w:rPr>
              <w:t>HQA Construction</w:t>
            </w:r>
          </w:p>
        </w:tc>
        <w:tc>
          <w:tcPr>
            <w:tcW w:w="1190" w:type="dxa"/>
          </w:tcPr>
          <w:p w14:paraId="62F3B207"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7509FF19" w14:textId="77777777" w:rsidTr="007E15D8">
        <w:tc>
          <w:tcPr>
            <w:tcW w:w="3544" w:type="dxa"/>
          </w:tcPr>
          <w:p w14:paraId="6C570B61" w14:textId="77777777" w:rsidR="003E4B98" w:rsidRPr="00FD231C" w:rsidRDefault="003E4B98" w:rsidP="007E15D8">
            <w:pPr>
              <w:tabs>
                <w:tab w:val="clear" w:pos="851"/>
              </w:tabs>
              <w:spacing w:before="0" w:after="0"/>
              <w:ind w:left="0"/>
              <w:rPr>
                <w:rFonts w:ascii="Times New Roman" w:hAnsi="Times New Roman"/>
                <w:sz w:val="20"/>
                <w:lang w:val="fr-FR" w:eastAsia="en-US"/>
              </w:rPr>
            </w:pPr>
            <w:r w:rsidRPr="00FD231C">
              <w:rPr>
                <w:rFonts w:ascii="Times New Roman" w:hAnsi="Times New Roman"/>
                <w:sz w:val="20"/>
                <w:lang w:val="fr-FR" w:eastAsia="en-US"/>
              </w:rPr>
              <w:t>Jonsered-Red</w:t>
            </w:r>
          </w:p>
        </w:tc>
        <w:tc>
          <w:tcPr>
            <w:tcW w:w="2835" w:type="dxa"/>
          </w:tcPr>
          <w:p w14:paraId="625C75C8" w14:textId="77777777" w:rsidR="003E4B98" w:rsidRPr="004E3273" w:rsidRDefault="003E4B98" w:rsidP="007E15D8">
            <w:pPr>
              <w:tabs>
                <w:tab w:val="clear" w:pos="851"/>
              </w:tabs>
              <w:spacing w:before="0" w:after="0"/>
              <w:ind w:left="0"/>
              <w:rPr>
                <w:rFonts w:ascii="Times New Roman" w:hAnsi="Times New Roman"/>
                <w:sz w:val="20"/>
                <w:lang w:val="en-GB" w:eastAsia="sv-SE"/>
              </w:rPr>
            </w:pPr>
            <w:r w:rsidRPr="005C24B7">
              <w:rPr>
                <w:rFonts w:ascii="Times New Roman" w:hAnsi="Times New Roman"/>
                <w:sz w:val="20"/>
                <w:lang w:val="en-GB" w:eastAsia="sv-SE"/>
              </w:rPr>
              <w:t>Plastic plaque</w:t>
            </w:r>
            <w:r>
              <w:rPr>
                <w:rFonts w:ascii="Times New Roman" w:hAnsi="Times New Roman"/>
                <w:sz w:val="20"/>
                <w:lang w:val="en-GB" w:eastAsia="sv-SE"/>
              </w:rPr>
              <w:t>, &gt;PA6&lt;</w:t>
            </w:r>
          </w:p>
        </w:tc>
        <w:tc>
          <w:tcPr>
            <w:tcW w:w="1865" w:type="dxa"/>
          </w:tcPr>
          <w:p w14:paraId="101F6914"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200EDB91"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5F6E816B" w14:textId="77777777" w:rsidTr="007E15D8">
        <w:tc>
          <w:tcPr>
            <w:tcW w:w="3544" w:type="dxa"/>
          </w:tcPr>
          <w:p w14:paraId="1B8C4F7B" w14:textId="77777777"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FD231C">
              <w:rPr>
                <w:rFonts w:ascii="Times New Roman" w:hAnsi="Times New Roman"/>
                <w:sz w:val="20"/>
                <w:lang w:val="fr-FR" w:eastAsia="en-US"/>
              </w:rPr>
              <w:t xml:space="preserve">GN 1201-01 (Gardena </w:t>
            </w:r>
            <w:r>
              <w:rPr>
                <w:rFonts w:ascii="Times New Roman" w:hAnsi="Times New Roman"/>
                <w:sz w:val="20"/>
                <w:lang w:val="fr-FR" w:eastAsia="en-US"/>
              </w:rPr>
              <w:t>–</w:t>
            </w:r>
            <w:r w:rsidRPr="00FD231C">
              <w:rPr>
                <w:rFonts w:ascii="Times New Roman" w:hAnsi="Times New Roman"/>
                <w:sz w:val="20"/>
                <w:lang w:val="fr-FR" w:eastAsia="en-US"/>
              </w:rPr>
              <w:t xml:space="preserve"> Red 53)</w:t>
            </w:r>
          </w:p>
        </w:tc>
        <w:tc>
          <w:tcPr>
            <w:tcW w:w="2835" w:type="dxa"/>
          </w:tcPr>
          <w:p w14:paraId="70D1DCA6" w14:textId="77777777" w:rsidR="003E4B98" w:rsidRPr="004E3273" w:rsidRDefault="003E4B98" w:rsidP="007E15D8">
            <w:pPr>
              <w:tabs>
                <w:tab w:val="clear" w:pos="851"/>
              </w:tabs>
              <w:spacing w:before="0" w:after="0"/>
              <w:ind w:left="0"/>
              <w:rPr>
                <w:rFonts w:ascii="Times New Roman" w:hAnsi="Times New Roman"/>
                <w:sz w:val="20"/>
                <w:lang w:val="en-GB" w:eastAsia="sv-SE"/>
              </w:rPr>
            </w:pPr>
            <w:r w:rsidRPr="004E3273">
              <w:rPr>
                <w:rFonts w:ascii="Times New Roman" w:hAnsi="Times New Roman"/>
                <w:sz w:val="20"/>
                <w:lang w:val="en-GB" w:eastAsia="sv-SE"/>
              </w:rPr>
              <w:t>Plas</w:t>
            </w:r>
            <w:r>
              <w:rPr>
                <w:rFonts w:ascii="Times New Roman" w:hAnsi="Times New Roman"/>
                <w:sz w:val="20"/>
                <w:lang w:val="en-GB" w:eastAsia="sv-SE"/>
              </w:rPr>
              <w:t>tic plaque</w:t>
            </w:r>
          </w:p>
        </w:tc>
        <w:tc>
          <w:tcPr>
            <w:tcW w:w="1865" w:type="dxa"/>
          </w:tcPr>
          <w:p w14:paraId="3E0ACAA2"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3F0C8C48"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7A90BAC3" w14:textId="77777777" w:rsidTr="007E15D8">
        <w:tc>
          <w:tcPr>
            <w:tcW w:w="3544" w:type="dxa"/>
          </w:tcPr>
          <w:p w14:paraId="2D67C8DA" w14:textId="77777777"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FD231C">
              <w:rPr>
                <w:rFonts w:ascii="Times New Roman" w:hAnsi="Times New Roman"/>
                <w:sz w:val="20"/>
                <w:lang w:val="fr-FR" w:eastAsia="en-US"/>
              </w:rPr>
              <w:t xml:space="preserve">GN 1213-01 (Gardena </w:t>
            </w:r>
            <w:r>
              <w:rPr>
                <w:rFonts w:ascii="Times New Roman" w:hAnsi="Times New Roman"/>
                <w:sz w:val="20"/>
                <w:lang w:val="fr-FR" w:eastAsia="en-US"/>
              </w:rPr>
              <w:t>–</w:t>
            </w:r>
            <w:r w:rsidRPr="00FD231C">
              <w:rPr>
                <w:rFonts w:ascii="Times New Roman" w:hAnsi="Times New Roman"/>
                <w:sz w:val="20"/>
                <w:lang w:val="fr-FR" w:eastAsia="en-US"/>
              </w:rPr>
              <w:t xml:space="preserve"> Grey 103)</w:t>
            </w:r>
          </w:p>
        </w:tc>
        <w:tc>
          <w:tcPr>
            <w:tcW w:w="2835" w:type="dxa"/>
          </w:tcPr>
          <w:p w14:paraId="01912B04" w14:textId="77777777" w:rsidR="003E4B98" w:rsidRPr="004E3273" w:rsidRDefault="003E4B98" w:rsidP="007E15D8">
            <w:pPr>
              <w:tabs>
                <w:tab w:val="clear" w:pos="851"/>
              </w:tabs>
              <w:spacing w:before="0" w:after="0"/>
              <w:ind w:left="0"/>
              <w:rPr>
                <w:rFonts w:ascii="Times New Roman" w:hAnsi="Times New Roman"/>
                <w:sz w:val="20"/>
                <w:lang w:val="en-GB" w:eastAsia="sv-SE"/>
              </w:rPr>
            </w:pPr>
            <w:r w:rsidRPr="004E3273">
              <w:rPr>
                <w:rFonts w:ascii="Times New Roman" w:hAnsi="Times New Roman"/>
                <w:sz w:val="20"/>
                <w:lang w:val="en-GB" w:eastAsia="sv-SE"/>
              </w:rPr>
              <w:t>Plas</w:t>
            </w:r>
            <w:r>
              <w:rPr>
                <w:rFonts w:ascii="Times New Roman" w:hAnsi="Times New Roman"/>
                <w:sz w:val="20"/>
                <w:lang w:val="en-GB" w:eastAsia="sv-SE"/>
              </w:rPr>
              <w:t>tic plaque</w:t>
            </w:r>
          </w:p>
        </w:tc>
        <w:tc>
          <w:tcPr>
            <w:tcW w:w="1865" w:type="dxa"/>
          </w:tcPr>
          <w:p w14:paraId="392BE76F"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645A62E4"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5E16BF6E" w14:textId="77777777" w:rsidTr="007E15D8">
        <w:tc>
          <w:tcPr>
            <w:tcW w:w="3544" w:type="dxa"/>
          </w:tcPr>
          <w:p w14:paraId="1D59C74C" w14:textId="77777777" w:rsidR="003E4B98" w:rsidRPr="00FD231C" w:rsidRDefault="003E4B98" w:rsidP="007E15D8">
            <w:pPr>
              <w:tabs>
                <w:tab w:val="clear" w:pos="851"/>
              </w:tabs>
              <w:spacing w:before="0" w:after="0"/>
              <w:ind w:left="0"/>
              <w:rPr>
                <w:rFonts w:ascii="Times New Roman" w:hAnsi="Times New Roman"/>
                <w:sz w:val="20"/>
                <w:lang w:val="fr-FR" w:eastAsia="en-US"/>
              </w:rPr>
            </w:pPr>
            <w:r w:rsidRPr="00FD231C">
              <w:rPr>
                <w:rFonts w:ascii="Times New Roman" w:hAnsi="Times New Roman"/>
                <w:sz w:val="20"/>
                <w:lang w:val="fr-FR" w:eastAsia="en-US"/>
              </w:rPr>
              <w:t xml:space="preserve">GN 1216-01 (Gardena </w:t>
            </w:r>
            <w:r>
              <w:rPr>
                <w:rFonts w:ascii="Times New Roman" w:hAnsi="Times New Roman"/>
                <w:sz w:val="20"/>
                <w:lang w:val="fr-FR" w:eastAsia="en-US"/>
              </w:rPr>
              <w:t>–</w:t>
            </w:r>
            <w:r w:rsidRPr="00FD231C">
              <w:rPr>
                <w:rFonts w:ascii="Times New Roman" w:hAnsi="Times New Roman"/>
                <w:sz w:val="20"/>
                <w:lang w:val="fr-FR" w:eastAsia="en-US"/>
              </w:rPr>
              <w:t xml:space="preserve"> Grey 106)</w:t>
            </w:r>
          </w:p>
        </w:tc>
        <w:tc>
          <w:tcPr>
            <w:tcW w:w="2835" w:type="dxa"/>
          </w:tcPr>
          <w:p w14:paraId="183F7D36" w14:textId="77777777" w:rsidR="003E4B98" w:rsidRPr="004E3273" w:rsidRDefault="003E4B98" w:rsidP="007E15D8">
            <w:pPr>
              <w:tabs>
                <w:tab w:val="clear" w:pos="851"/>
              </w:tabs>
              <w:spacing w:before="0" w:after="0"/>
              <w:ind w:left="0"/>
              <w:rPr>
                <w:rFonts w:ascii="Times New Roman" w:hAnsi="Times New Roman"/>
                <w:sz w:val="20"/>
                <w:lang w:val="en-GB" w:eastAsia="sv-SE"/>
              </w:rPr>
            </w:pPr>
            <w:r w:rsidRPr="004E3273">
              <w:rPr>
                <w:rFonts w:ascii="Times New Roman" w:hAnsi="Times New Roman"/>
                <w:sz w:val="20"/>
                <w:lang w:val="en-GB" w:eastAsia="sv-SE"/>
              </w:rPr>
              <w:t>Plas</w:t>
            </w:r>
            <w:r>
              <w:rPr>
                <w:rFonts w:ascii="Times New Roman" w:hAnsi="Times New Roman"/>
                <w:sz w:val="20"/>
                <w:lang w:val="en-GB" w:eastAsia="sv-SE"/>
              </w:rPr>
              <w:t>tic plaque</w:t>
            </w:r>
          </w:p>
        </w:tc>
        <w:tc>
          <w:tcPr>
            <w:tcW w:w="1865" w:type="dxa"/>
          </w:tcPr>
          <w:p w14:paraId="56B348D9"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36FE8A91"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5FAFD6F1" w14:textId="77777777" w:rsidTr="007E15D8">
        <w:tc>
          <w:tcPr>
            <w:tcW w:w="3544" w:type="dxa"/>
          </w:tcPr>
          <w:p w14:paraId="29BAC83D" w14:textId="77777777" w:rsidR="003E4B98" w:rsidRPr="00FD231C" w:rsidRDefault="003E4B98" w:rsidP="007E15D8">
            <w:pPr>
              <w:tabs>
                <w:tab w:val="clear" w:pos="851"/>
              </w:tabs>
              <w:spacing w:before="0" w:after="0"/>
              <w:ind w:left="0"/>
              <w:rPr>
                <w:rFonts w:ascii="Times New Roman" w:hAnsi="Times New Roman"/>
                <w:sz w:val="20"/>
                <w:lang w:val="fr-FR" w:eastAsia="en-US"/>
              </w:rPr>
            </w:pPr>
            <w:r w:rsidRPr="00FD231C">
              <w:rPr>
                <w:rFonts w:ascii="Times New Roman" w:hAnsi="Times New Roman"/>
                <w:sz w:val="20"/>
                <w:lang w:val="fr-FR" w:eastAsia="en-US"/>
              </w:rPr>
              <w:t xml:space="preserve">GN 1218-01 (Gardena </w:t>
            </w:r>
            <w:r>
              <w:rPr>
                <w:rFonts w:ascii="Times New Roman" w:hAnsi="Times New Roman"/>
                <w:sz w:val="20"/>
                <w:lang w:val="fr-FR" w:eastAsia="en-US"/>
              </w:rPr>
              <w:t>–</w:t>
            </w:r>
            <w:r w:rsidRPr="00FD231C">
              <w:rPr>
                <w:rFonts w:ascii="Times New Roman" w:hAnsi="Times New Roman"/>
                <w:sz w:val="20"/>
                <w:lang w:val="fr-FR" w:eastAsia="en-US"/>
              </w:rPr>
              <w:t xml:space="preserve"> Grey 108)</w:t>
            </w:r>
          </w:p>
        </w:tc>
        <w:tc>
          <w:tcPr>
            <w:tcW w:w="2835" w:type="dxa"/>
          </w:tcPr>
          <w:p w14:paraId="7DA08780" w14:textId="77777777" w:rsidR="003E4B98" w:rsidRPr="004E3273" w:rsidRDefault="003E4B98" w:rsidP="007E15D8">
            <w:pPr>
              <w:tabs>
                <w:tab w:val="clear" w:pos="851"/>
              </w:tabs>
              <w:spacing w:before="0" w:after="0"/>
              <w:ind w:left="0"/>
              <w:rPr>
                <w:rFonts w:ascii="Times New Roman" w:hAnsi="Times New Roman"/>
                <w:sz w:val="20"/>
                <w:lang w:val="en-GB" w:eastAsia="sv-SE"/>
              </w:rPr>
            </w:pPr>
            <w:r w:rsidRPr="004E3273">
              <w:rPr>
                <w:rFonts w:ascii="Times New Roman" w:hAnsi="Times New Roman"/>
                <w:sz w:val="20"/>
                <w:lang w:val="en-GB" w:eastAsia="sv-SE"/>
              </w:rPr>
              <w:t>Plas</w:t>
            </w:r>
            <w:r>
              <w:rPr>
                <w:rFonts w:ascii="Times New Roman" w:hAnsi="Times New Roman"/>
                <w:sz w:val="20"/>
                <w:lang w:val="en-GB" w:eastAsia="sv-SE"/>
              </w:rPr>
              <w:t>tic plaque</w:t>
            </w:r>
          </w:p>
        </w:tc>
        <w:tc>
          <w:tcPr>
            <w:tcW w:w="1865" w:type="dxa"/>
          </w:tcPr>
          <w:p w14:paraId="127B3450"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1B928974"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718692DC" w14:textId="77777777" w:rsidTr="007E15D8">
        <w:tc>
          <w:tcPr>
            <w:tcW w:w="3544" w:type="dxa"/>
          </w:tcPr>
          <w:p w14:paraId="77D5D767" w14:textId="77777777" w:rsidR="003E4B98" w:rsidRPr="00FD231C" w:rsidRDefault="003E4B98" w:rsidP="007E15D8">
            <w:pPr>
              <w:tabs>
                <w:tab w:val="clear" w:pos="851"/>
              </w:tabs>
              <w:spacing w:before="0" w:after="0"/>
              <w:ind w:left="0"/>
              <w:rPr>
                <w:rFonts w:ascii="Times New Roman" w:hAnsi="Times New Roman"/>
                <w:sz w:val="20"/>
                <w:lang w:val="fr-FR" w:eastAsia="en-US"/>
              </w:rPr>
            </w:pPr>
            <w:r w:rsidRPr="00FD231C">
              <w:rPr>
                <w:rFonts w:ascii="Times New Roman" w:hAnsi="Times New Roman"/>
                <w:sz w:val="20"/>
                <w:lang w:val="fr-FR" w:eastAsia="en-US"/>
              </w:rPr>
              <w:t>GN 1203-01 (Gardena - Turquoise 2000)</w:t>
            </w:r>
          </w:p>
        </w:tc>
        <w:tc>
          <w:tcPr>
            <w:tcW w:w="2835" w:type="dxa"/>
          </w:tcPr>
          <w:p w14:paraId="61B59449" w14:textId="77777777" w:rsidR="003E4B98" w:rsidRPr="004E3273" w:rsidRDefault="003E4B98" w:rsidP="007E15D8">
            <w:pPr>
              <w:tabs>
                <w:tab w:val="clear" w:pos="851"/>
              </w:tabs>
              <w:spacing w:before="0" w:after="0"/>
              <w:ind w:left="0"/>
              <w:rPr>
                <w:rFonts w:ascii="Times New Roman" w:hAnsi="Times New Roman"/>
                <w:sz w:val="20"/>
                <w:lang w:val="en-GB" w:eastAsia="sv-SE"/>
              </w:rPr>
            </w:pPr>
            <w:r w:rsidRPr="004E3273">
              <w:rPr>
                <w:rFonts w:ascii="Times New Roman" w:hAnsi="Times New Roman"/>
                <w:sz w:val="20"/>
                <w:lang w:val="en-GB" w:eastAsia="sv-SE"/>
              </w:rPr>
              <w:t>Plas</w:t>
            </w:r>
            <w:r>
              <w:rPr>
                <w:rFonts w:ascii="Times New Roman" w:hAnsi="Times New Roman"/>
                <w:sz w:val="20"/>
                <w:lang w:val="en-GB" w:eastAsia="sv-SE"/>
              </w:rPr>
              <w:t>tic plaque</w:t>
            </w:r>
          </w:p>
        </w:tc>
        <w:tc>
          <w:tcPr>
            <w:tcW w:w="1865" w:type="dxa"/>
          </w:tcPr>
          <w:p w14:paraId="0E0696C1"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2DD2229C"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r w:rsidR="003E4B98" w:rsidRPr="00FD231C" w14:paraId="4743E66A" w14:textId="77777777" w:rsidTr="007E15D8">
        <w:tc>
          <w:tcPr>
            <w:tcW w:w="3544" w:type="dxa"/>
          </w:tcPr>
          <w:p w14:paraId="52BCFA1B" w14:textId="77777777" w:rsidR="003E4B98" w:rsidRPr="00FD231C" w:rsidRDefault="003E4B98" w:rsidP="007E15D8">
            <w:pPr>
              <w:tabs>
                <w:tab w:val="clear" w:pos="851"/>
              </w:tabs>
              <w:spacing w:before="0" w:after="0"/>
              <w:ind w:left="0"/>
              <w:rPr>
                <w:rFonts w:ascii="Times New Roman" w:hAnsi="Times New Roman"/>
                <w:sz w:val="20"/>
                <w:lang w:val="fr-FR" w:eastAsia="en-US"/>
              </w:rPr>
            </w:pPr>
            <w:r w:rsidRPr="00FD231C">
              <w:rPr>
                <w:rFonts w:ascii="Times New Roman" w:hAnsi="Times New Roman"/>
                <w:sz w:val="20"/>
                <w:lang w:val="fr-FR" w:eastAsia="en-US"/>
              </w:rPr>
              <w:t>GN 1223-01 (Gardena - Black)</w:t>
            </w:r>
          </w:p>
        </w:tc>
        <w:tc>
          <w:tcPr>
            <w:tcW w:w="2835" w:type="dxa"/>
          </w:tcPr>
          <w:p w14:paraId="36D3C523" w14:textId="77777777" w:rsidR="003E4B98" w:rsidRPr="004E3273" w:rsidRDefault="003E4B98" w:rsidP="007E15D8">
            <w:pPr>
              <w:tabs>
                <w:tab w:val="clear" w:pos="851"/>
              </w:tabs>
              <w:spacing w:before="0" w:after="0"/>
              <w:ind w:left="0"/>
              <w:rPr>
                <w:rFonts w:ascii="Times New Roman" w:hAnsi="Times New Roman"/>
                <w:sz w:val="20"/>
                <w:lang w:val="en-GB" w:eastAsia="sv-SE"/>
              </w:rPr>
            </w:pPr>
            <w:r w:rsidRPr="004E3273">
              <w:rPr>
                <w:rFonts w:ascii="Times New Roman" w:hAnsi="Times New Roman"/>
                <w:sz w:val="20"/>
                <w:lang w:val="en-GB" w:eastAsia="sv-SE"/>
              </w:rPr>
              <w:t>Plas</w:t>
            </w:r>
            <w:r>
              <w:rPr>
                <w:rFonts w:ascii="Times New Roman" w:hAnsi="Times New Roman"/>
                <w:sz w:val="20"/>
                <w:lang w:val="en-GB" w:eastAsia="sv-SE"/>
              </w:rPr>
              <w:t>tic plaque</w:t>
            </w:r>
          </w:p>
        </w:tc>
        <w:tc>
          <w:tcPr>
            <w:tcW w:w="1865" w:type="dxa"/>
          </w:tcPr>
          <w:p w14:paraId="753E95B2" w14:textId="77777777" w:rsidR="003E4B98" w:rsidRPr="004E3273" w:rsidRDefault="003E4B98" w:rsidP="008E5104">
            <w:pPr>
              <w:tabs>
                <w:tab w:val="clear" w:pos="851"/>
              </w:tabs>
              <w:spacing w:before="0" w:after="0"/>
              <w:ind w:left="0"/>
              <w:rPr>
                <w:rFonts w:ascii="Times New Roman" w:hAnsi="Times New Roman"/>
                <w:i/>
                <w:iCs/>
                <w:sz w:val="20"/>
                <w:lang w:val="en-GB" w:eastAsia="sv-SE"/>
              </w:rPr>
            </w:pPr>
          </w:p>
        </w:tc>
        <w:tc>
          <w:tcPr>
            <w:tcW w:w="1190" w:type="dxa"/>
          </w:tcPr>
          <w:p w14:paraId="7D01C087" w14:textId="77777777" w:rsidR="003E4B98" w:rsidRPr="004E3395" w:rsidRDefault="003E4B98" w:rsidP="007E15D8">
            <w:pPr>
              <w:tabs>
                <w:tab w:val="clear" w:pos="851"/>
              </w:tabs>
              <w:spacing w:before="0" w:after="0"/>
              <w:ind w:left="0"/>
              <w:jc w:val="center"/>
              <w:rPr>
                <w:rFonts w:ascii="Times New Roman" w:hAnsi="Times New Roman"/>
                <w:b/>
                <w:bCs/>
                <w:sz w:val="24"/>
                <w:szCs w:val="24"/>
                <w:lang w:val="en-GB" w:eastAsia="sv-SE"/>
              </w:rPr>
            </w:pPr>
          </w:p>
        </w:tc>
      </w:tr>
    </w:tbl>
    <w:p w14:paraId="74F25BA6" w14:textId="77777777" w:rsidR="00E3647F" w:rsidRDefault="00E3647F">
      <w:pPr>
        <w:tabs>
          <w:tab w:val="clear" w:pos="851"/>
        </w:tabs>
        <w:spacing w:before="0" w:after="160" w:line="259" w:lineRule="auto"/>
        <w:ind w:left="0"/>
        <w:rPr>
          <w:rFonts w:eastAsiaTheme="minorHAnsi"/>
          <w:b/>
          <w:bCs/>
          <w:lang w:val="en-US"/>
        </w:rPr>
      </w:pPr>
      <w:r>
        <w:rPr>
          <w:rFonts w:eastAsiaTheme="minorHAnsi"/>
          <w:b/>
          <w:bCs/>
          <w:lang w:val="en-US"/>
        </w:rPr>
        <w:br w:type="page"/>
      </w:r>
    </w:p>
    <w:p w14:paraId="693F369A" w14:textId="301D44E9" w:rsidR="003E4B98" w:rsidRDefault="007105D2" w:rsidP="003E4B98">
      <w:pPr>
        <w:ind w:left="0"/>
        <w:rPr>
          <w:rFonts w:eastAsiaTheme="minorHAnsi"/>
          <w:b/>
          <w:bCs/>
          <w:lang w:val="en-US"/>
        </w:rPr>
      </w:pPr>
      <w:r>
        <w:rPr>
          <w:rFonts w:eastAsiaTheme="minorHAnsi"/>
          <w:b/>
          <w:bCs/>
          <w:lang w:val="en-US"/>
        </w:rPr>
        <w:lastRenderedPageBreak/>
        <w:t>Colour</w:t>
      </w:r>
      <w:r w:rsidR="003E4B98" w:rsidRPr="00F02A39">
        <w:rPr>
          <w:rFonts w:eastAsiaTheme="minorHAnsi"/>
          <w:b/>
          <w:bCs/>
          <w:lang w:val="en-US"/>
        </w:rPr>
        <w:t xml:space="preserve"> Refe</w:t>
      </w:r>
      <w:r w:rsidR="003E4B98">
        <w:rPr>
          <w:rFonts w:eastAsiaTheme="minorHAnsi"/>
          <w:b/>
          <w:bCs/>
          <w:lang w:val="en-US"/>
        </w:rPr>
        <w:t>r</w:t>
      </w:r>
      <w:r w:rsidR="003E4B98" w:rsidRPr="00F02A39">
        <w:rPr>
          <w:rFonts w:eastAsiaTheme="minorHAnsi"/>
          <w:b/>
          <w:bCs/>
          <w:lang w:val="en-US"/>
        </w:rPr>
        <w:t>ence Copies</w:t>
      </w:r>
      <w:r w:rsidR="003E4B98">
        <w:rPr>
          <w:rFonts w:eastAsiaTheme="minorHAnsi"/>
          <w:b/>
          <w:bCs/>
          <w:lang w:val="en-US"/>
        </w:rPr>
        <w:t xml:space="preserve"> – Decals</w:t>
      </w:r>
      <w:r w:rsidR="008E5104">
        <w:rPr>
          <w:rFonts w:eastAsiaTheme="minorHAnsi"/>
          <w:b/>
          <w:bCs/>
          <w:lang w:val="en-US"/>
        </w:rPr>
        <w:t xml:space="preserve"> &amp; Pad Prints</w:t>
      </w:r>
    </w:p>
    <w:p w14:paraId="339334B6" w14:textId="386F4952" w:rsidR="00A14450" w:rsidRDefault="00A14450" w:rsidP="003E4B98">
      <w:pPr>
        <w:ind w:left="0"/>
        <w:rPr>
          <w:rFonts w:ascii="Times New Roman" w:eastAsiaTheme="minorHAnsi" w:hAnsi="Times New Roman"/>
          <w:sz w:val="20"/>
          <w:lang w:val="en-US"/>
        </w:rPr>
      </w:pPr>
      <w:r w:rsidRPr="000E11B5">
        <w:rPr>
          <w:rFonts w:ascii="Times New Roman" w:eastAsiaTheme="minorHAnsi" w:hAnsi="Times New Roman"/>
          <w:sz w:val="20"/>
          <w:lang w:val="en-US"/>
        </w:rPr>
        <w:t xml:space="preserve">Note. CRC’s for </w:t>
      </w:r>
      <w:r w:rsidRPr="00A14450">
        <w:rPr>
          <w:rFonts w:ascii="Times New Roman" w:eastAsiaTheme="minorHAnsi" w:hAnsi="Times New Roman"/>
          <w:color w:val="000000" w:themeColor="text1"/>
          <w:sz w:val="20"/>
          <w:lang w:val="en-US"/>
        </w:rPr>
        <w:t xml:space="preserve">Decals and Pad prints are all in form of paper sheets (NCS), except HQV Silver, which comes with a lightly textured surface (PC-foil) or with a smooth surface (Polyester foil). </w:t>
      </w:r>
      <w:r w:rsidRPr="000E4FA5">
        <w:rPr>
          <w:rFonts w:ascii="Times New Roman" w:eastAsiaTheme="minorHAnsi" w:hAnsi="Times New Roman"/>
          <w:sz w:val="20"/>
          <w:lang w:val="en-US"/>
        </w:rPr>
        <w:t xml:space="preserve">Closest Pantone code (PMS) </w:t>
      </w:r>
      <w:r>
        <w:rPr>
          <w:rFonts w:ascii="Times New Roman" w:eastAsiaTheme="minorHAnsi" w:hAnsi="Times New Roman"/>
          <w:sz w:val="20"/>
          <w:lang w:val="en-US"/>
        </w:rPr>
        <w:t xml:space="preserve">is </w:t>
      </w:r>
      <w:r w:rsidRPr="000E4FA5">
        <w:rPr>
          <w:rFonts w:ascii="Times New Roman" w:eastAsiaTheme="minorHAnsi" w:hAnsi="Times New Roman"/>
          <w:sz w:val="20"/>
          <w:lang w:val="en-US"/>
        </w:rPr>
        <w:t>added</w:t>
      </w:r>
      <w:r>
        <w:rPr>
          <w:rFonts w:ascii="Times New Roman" w:eastAsiaTheme="minorHAnsi" w:hAnsi="Times New Roman"/>
          <w:sz w:val="20"/>
          <w:lang w:val="en-US"/>
        </w:rPr>
        <w:t xml:space="preserve"> for orientation purpose.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790"/>
        <w:gridCol w:w="2340"/>
        <w:gridCol w:w="2250"/>
        <w:gridCol w:w="1530"/>
      </w:tblGrid>
      <w:tr w:rsidR="00A14450" w:rsidRPr="00FD231C" w14:paraId="4BA0B0EC" w14:textId="77777777" w:rsidTr="003F3B0A">
        <w:tc>
          <w:tcPr>
            <w:tcW w:w="2790" w:type="dxa"/>
            <w:shd w:val="clear" w:color="auto" w:fill="4472C4"/>
          </w:tcPr>
          <w:p w14:paraId="65233922" w14:textId="77777777" w:rsidR="00A14450" w:rsidRPr="00FD231C" w:rsidRDefault="00A14450" w:rsidP="003F3B0A">
            <w:pPr>
              <w:tabs>
                <w:tab w:val="clear" w:pos="851"/>
              </w:tabs>
              <w:spacing w:before="0" w:after="0"/>
              <w:ind w:left="0"/>
              <w:rPr>
                <w:rFonts w:cs="Arial"/>
                <w:b/>
                <w:bCs/>
                <w:color w:val="FFFFFF"/>
                <w:sz w:val="24"/>
                <w:szCs w:val="24"/>
                <w:lang w:val="en-GB" w:eastAsia="sv-SE"/>
              </w:rPr>
            </w:pPr>
            <w:r>
              <w:rPr>
                <w:rFonts w:cs="Arial"/>
                <w:b/>
                <w:bCs/>
                <w:color w:val="FFFFFF"/>
                <w:sz w:val="24"/>
                <w:szCs w:val="24"/>
                <w:lang w:val="en-GB" w:eastAsia="sv-SE"/>
              </w:rPr>
              <w:t xml:space="preserve">Colour designation </w:t>
            </w:r>
          </w:p>
        </w:tc>
        <w:tc>
          <w:tcPr>
            <w:tcW w:w="2340" w:type="dxa"/>
            <w:shd w:val="clear" w:color="auto" w:fill="4472C4"/>
          </w:tcPr>
          <w:p w14:paraId="1353B67B" w14:textId="77777777" w:rsidR="00A14450" w:rsidRPr="00A57C09" w:rsidRDefault="00A14450" w:rsidP="003F3B0A">
            <w:pPr>
              <w:tabs>
                <w:tab w:val="clear" w:pos="851"/>
              </w:tabs>
              <w:spacing w:before="0" w:after="0"/>
              <w:ind w:left="0"/>
              <w:rPr>
                <w:rFonts w:cs="Arial"/>
                <w:b/>
                <w:bCs/>
                <w:color w:val="FFFFFF"/>
                <w:sz w:val="24"/>
                <w:szCs w:val="24"/>
                <w:lang w:val="en-GB" w:eastAsia="sv-SE"/>
              </w:rPr>
            </w:pPr>
            <w:r>
              <w:rPr>
                <w:rFonts w:cs="Arial"/>
                <w:b/>
                <w:bCs/>
                <w:color w:val="FFFFFF"/>
                <w:sz w:val="24"/>
                <w:szCs w:val="24"/>
                <w:lang w:val="en-GB" w:eastAsia="sv-SE"/>
              </w:rPr>
              <w:t>NCS</w:t>
            </w:r>
          </w:p>
        </w:tc>
        <w:tc>
          <w:tcPr>
            <w:tcW w:w="2250" w:type="dxa"/>
            <w:shd w:val="clear" w:color="auto" w:fill="4472C4"/>
          </w:tcPr>
          <w:p w14:paraId="0D8C3A18" w14:textId="77777777" w:rsidR="00A14450" w:rsidRDefault="00A14450" w:rsidP="003F3B0A">
            <w:pPr>
              <w:tabs>
                <w:tab w:val="clear" w:pos="851"/>
              </w:tabs>
              <w:spacing w:before="0" w:after="0"/>
              <w:ind w:left="0"/>
              <w:rPr>
                <w:rFonts w:cs="Arial"/>
                <w:b/>
                <w:bCs/>
                <w:i/>
                <w:iCs/>
                <w:color w:val="FFFFFF"/>
                <w:sz w:val="24"/>
                <w:szCs w:val="24"/>
                <w:lang w:val="en-GB" w:eastAsia="sv-SE"/>
              </w:rPr>
            </w:pPr>
            <w:r>
              <w:rPr>
                <w:rFonts w:cs="Arial"/>
                <w:b/>
                <w:bCs/>
                <w:i/>
                <w:iCs/>
                <w:color w:val="FFFFFF"/>
                <w:sz w:val="24"/>
                <w:szCs w:val="24"/>
                <w:lang w:val="en-GB" w:eastAsia="sv-SE"/>
              </w:rPr>
              <w:t>PMS</w:t>
            </w:r>
          </w:p>
        </w:tc>
        <w:tc>
          <w:tcPr>
            <w:tcW w:w="1530" w:type="dxa"/>
            <w:shd w:val="clear" w:color="auto" w:fill="4472C4"/>
          </w:tcPr>
          <w:p w14:paraId="579D610A" w14:textId="77777777" w:rsidR="00A14450" w:rsidRPr="00FD231C" w:rsidRDefault="00A14450" w:rsidP="003F3B0A">
            <w:pPr>
              <w:tabs>
                <w:tab w:val="clear" w:pos="851"/>
              </w:tabs>
              <w:spacing w:before="0" w:after="0"/>
              <w:ind w:left="0"/>
              <w:rPr>
                <w:rFonts w:cs="Arial"/>
                <w:b/>
                <w:bCs/>
                <w:color w:val="FFFFFF"/>
                <w:sz w:val="24"/>
                <w:szCs w:val="24"/>
                <w:lang w:val="en-GB" w:eastAsia="sv-SE"/>
              </w:rPr>
            </w:pPr>
            <w:r w:rsidRPr="00FD231C">
              <w:rPr>
                <w:rFonts w:cs="Arial"/>
                <w:b/>
                <w:bCs/>
                <w:color w:val="FFFFFF"/>
                <w:sz w:val="24"/>
                <w:szCs w:val="24"/>
                <w:lang w:val="en-GB" w:eastAsia="sv-SE"/>
              </w:rPr>
              <w:t>Quantity</w:t>
            </w:r>
          </w:p>
        </w:tc>
      </w:tr>
      <w:tr w:rsidR="00A14450" w:rsidRPr="00E65275" w14:paraId="005814A7" w14:textId="77777777" w:rsidTr="003F3B0A">
        <w:tc>
          <w:tcPr>
            <w:tcW w:w="2790" w:type="dxa"/>
          </w:tcPr>
          <w:p w14:paraId="6EB023F9" w14:textId="77777777" w:rsidR="00A14450" w:rsidRPr="005C24B7" w:rsidRDefault="00A14450" w:rsidP="003F3B0A">
            <w:pPr>
              <w:tabs>
                <w:tab w:val="clear" w:pos="851"/>
              </w:tabs>
              <w:spacing w:before="0" w:after="0"/>
              <w:ind w:left="0"/>
              <w:rPr>
                <w:rFonts w:ascii="Times New Roman" w:hAnsi="Times New Roman"/>
                <w:sz w:val="20"/>
                <w:lang w:val="en-GB" w:eastAsia="sv-SE"/>
              </w:rPr>
            </w:pPr>
            <w:r>
              <w:rPr>
                <w:rFonts w:ascii="Times New Roman" w:hAnsi="Times New Roman"/>
                <w:sz w:val="20"/>
                <w:lang w:val="en-GB" w:eastAsia="sv-SE"/>
              </w:rPr>
              <w:t>WHITE</w:t>
            </w:r>
          </w:p>
        </w:tc>
        <w:tc>
          <w:tcPr>
            <w:tcW w:w="2340" w:type="dxa"/>
          </w:tcPr>
          <w:p w14:paraId="76610A47" w14:textId="77777777" w:rsidR="00A14450" w:rsidRPr="00A57C09" w:rsidRDefault="00A14450" w:rsidP="003F3B0A">
            <w:pPr>
              <w:tabs>
                <w:tab w:val="clear" w:pos="851"/>
              </w:tabs>
              <w:spacing w:before="0" w:after="0"/>
              <w:ind w:left="0"/>
              <w:rPr>
                <w:rFonts w:ascii="Times New Roman" w:hAnsi="Times New Roman"/>
                <w:sz w:val="20"/>
                <w:lang w:val="en-GB" w:eastAsia="sv-SE"/>
              </w:rPr>
            </w:pPr>
            <w:r>
              <w:rPr>
                <w:rFonts w:ascii="Times New Roman" w:hAnsi="Times New Roman"/>
                <w:sz w:val="20"/>
                <w:lang w:val="en-GB" w:eastAsia="sv-SE"/>
              </w:rPr>
              <w:t>NCS S 0500-N</w:t>
            </w:r>
          </w:p>
        </w:tc>
        <w:tc>
          <w:tcPr>
            <w:tcW w:w="2250" w:type="dxa"/>
          </w:tcPr>
          <w:p w14:paraId="03D44BB2" w14:textId="77777777" w:rsidR="00A14450" w:rsidRPr="004E3273" w:rsidRDefault="00A14450" w:rsidP="003F3B0A">
            <w:pPr>
              <w:tabs>
                <w:tab w:val="clear" w:pos="851"/>
              </w:tabs>
              <w:spacing w:before="0" w:after="0"/>
              <w:ind w:left="0"/>
              <w:rPr>
                <w:rFonts w:ascii="Times New Roman" w:hAnsi="Times New Roman"/>
                <w:i/>
                <w:iCs/>
                <w:sz w:val="20"/>
                <w:lang w:val="en-GB" w:eastAsia="sv-SE"/>
              </w:rPr>
            </w:pPr>
            <w:r>
              <w:rPr>
                <w:rFonts w:ascii="Times New Roman" w:hAnsi="Times New Roman"/>
                <w:i/>
                <w:iCs/>
                <w:sz w:val="20"/>
                <w:lang w:val="en-GB" w:eastAsia="sv-SE"/>
              </w:rPr>
              <w:t>PMS 9043 C</w:t>
            </w:r>
          </w:p>
        </w:tc>
        <w:tc>
          <w:tcPr>
            <w:tcW w:w="1530" w:type="dxa"/>
          </w:tcPr>
          <w:p w14:paraId="02688F8F" w14:textId="77777777" w:rsidR="00A14450" w:rsidRPr="00AC6E66" w:rsidRDefault="00A14450" w:rsidP="003F3B0A">
            <w:pPr>
              <w:tabs>
                <w:tab w:val="clear" w:pos="851"/>
              </w:tabs>
              <w:spacing w:before="0" w:after="0"/>
              <w:ind w:left="0"/>
              <w:jc w:val="center"/>
              <w:rPr>
                <w:rFonts w:ascii="Times New Roman" w:hAnsi="Times New Roman"/>
                <w:b/>
                <w:bCs/>
                <w:sz w:val="24"/>
                <w:szCs w:val="24"/>
                <w:lang w:val="en-GB" w:eastAsia="sv-SE"/>
              </w:rPr>
            </w:pPr>
          </w:p>
        </w:tc>
      </w:tr>
      <w:tr w:rsidR="00A14450" w:rsidRPr="00E65275" w14:paraId="34305697" w14:textId="77777777" w:rsidTr="003F3B0A">
        <w:tc>
          <w:tcPr>
            <w:tcW w:w="2790" w:type="dxa"/>
          </w:tcPr>
          <w:p w14:paraId="4E1D0AE2" w14:textId="77777777" w:rsidR="00A14450" w:rsidRDefault="00A14450" w:rsidP="003F3B0A">
            <w:pPr>
              <w:tabs>
                <w:tab w:val="clear" w:pos="851"/>
              </w:tabs>
              <w:spacing w:before="0" w:after="0"/>
              <w:ind w:left="0"/>
              <w:rPr>
                <w:rFonts w:ascii="Times New Roman" w:hAnsi="Times New Roman"/>
                <w:sz w:val="20"/>
                <w:lang w:val="en-GB" w:eastAsia="sv-SE"/>
              </w:rPr>
            </w:pPr>
            <w:r w:rsidRPr="000E11B5">
              <w:rPr>
                <w:rFonts w:ascii="Times New Roman" w:hAnsi="Times New Roman"/>
                <w:sz w:val="20"/>
                <w:lang w:val="en-US" w:eastAsia="sv-SE"/>
              </w:rPr>
              <w:t>BLACK</w:t>
            </w:r>
          </w:p>
        </w:tc>
        <w:tc>
          <w:tcPr>
            <w:tcW w:w="2340" w:type="dxa"/>
          </w:tcPr>
          <w:p w14:paraId="4B376420" w14:textId="77777777" w:rsidR="00A14450" w:rsidRPr="00A57C09" w:rsidRDefault="00A14450" w:rsidP="003F3B0A">
            <w:pPr>
              <w:tabs>
                <w:tab w:val="clear" w:pos="851"/>
              </w:tabs>
              <w:spacing w:before="0" w:after="0"/>
              <w:ind w:left="0"/>
              <w:rPr>
                <w:rFonts w:ascii="Times New Roman" w:hAnsi="Times New Roman"/>
                <w:sz w:val="20"/>
                <w:lang w:val="en-GB" w:eastAsia="sv-SE"/>
              </w:rPr>
            </w:pPr>
            <w:r w:rsidRPr="000E11B5">
              <w:rPr>
                <w:rFonts w:ascii="Times New Roman" w:hAnsi="Times New Roman"/>
                <w:sz w:val="20"/>
                <w:lang w:val="en-US" w:eastAsia="sv-SE"/>
              </w:rPr>
              <w:t>NCS S 9000-N</w:t>
            </w:r>
          </w:p>
        </w:tc>
        <w:tc>
          <w:tcPr>
            <w:tcW w:w="2250" w:type="dxa"/>
          </w:tcPr>
          <w:p w14:paraId="2708FC03" w14:textId="77777777" w:rsidR="00A14450" w:rsidRPr="004E3273" w:rsidRDefault="00A14450" w:rsidP="003F3B0A">
            <w:pPr>
              <w:tabs>
                <w:tab w:val="clear" w:pos="851"/>
              </w:tabs>
              <w:spacing w:before="0" w:after="0"/>
              <w:ind w:left="0"/>
              <w:rPr>
                <w:rFonts w:ascii="Times New Roman" w:hAnsi="Times New Roman"/>
                <w:i/>
                <w:iCs/>
                <w:sz w:val="20"/>
                <w:lang w:val="en-GB" w:eastAsia="sv-SE"/>
              </w:rPr>
            </w:pPr>
            <w:r w:rsidRPr="000E11B5">
              <w:rPr>
                <w:rFonts w:ascii="Times New Roman" w:hAnsi="Times New Roman"/>
                <w:i/>
                <w:iCs/>
                <w:sz w:val="20"/>
                <w:lang w:val="en-US" w:eastAsia="sv-SE"/>
              </w:rPr>
              <w:t>PMS 433 C</w:t>
            </w:r>
          </w:p>
        </w:tc>
        <w:tc>
          <w:tcPr>
            <w:tcW w:w="1530" w:type="dxa"/>
          </w:tcPr>
          <w:p w14:paraId="1EB8D782" w14:textId="77777777" w:rsidR="00A14450" w:rsidRPr="00AC6E66" w:rsidRDefault="00A14450" w:rsidP="003F3B0A">
            <w:pPr>
              <w:tabs>
                <w:tab w:val="clear" w:pos="851"/>
              </w:tabs>
              <w:spacing w:before="0" w:after="0"/>
              <w:ind w:left="0"/>
              <w:jc w:val="center"/>
              <w:rPr>
                <w:rFonts w:ascii="Times New Roman" w:hAnsi="Times New Roman"/>
                <w:b/>
                <w:bCs/>
                <w:sz w:val="24"/>
                <w:szCs w:val="24"/>
                <w:lang w:val="en-GB" w:eastAsia="sv-SE"/>
              </w:rPr>
            </w:pPr>
          </w:p>
        </w:tc>
      </w:tr>
      <w:tr w:rsidR="00A14450" w:rsidRPr="00E65275" w14:paraId="153D54A2" w14:textId="77777777" w:rsidTr="003F3B0A">
        <w:tc>
          <w:tcPr>
            <w:tcW w:w="2790" w:type="dxa"/>
          </w:tcPr>
          <w:p w14:paraId="3D76B9D2" w14:textId="77777777" w:rsidR="00A14450" w:rsidRDefault="00A14450" w:rsidP="003F3B0A">
            <w:pPr>
              <w:tabs>
                <w:tab w:val="clear" w:pos="851"/>
              </w:tabs>
              <w:spacing w:before="0" w:after="0"/>
              <w:ind w:left="0"/>
              <w:rPr>
                <w:rFonts w:ascii="Times New Roman" w:hAnsi="Times New Roman"/>
                <w:sz w:val="20"/>
                <w:lang w:val="en-GB" w:eastAsia="sv-SE"/>
              </w:rPr>
            </w:pPr>
            <w:r w:rsidRPr="000E11B5">
              <w:rPr>
                <w:rFonts w:ascii="Times New Roman" w:hAnsi="Times New Roman"/>
                <w:sz w:val="20"/>
                <w:lang w:val="en-US" w:eastAsia="sv-SE"/>
              </w:rPr>
              <w:t>YELLOW</w:t>
            </w:r>
          </w:p>
        </w:tc>
        <w:tc>
          <w:tcPr>
            <w:tcW w:w="2340" w:type="dxa"/>
          </w:tcPr>
          <w:p w14:paraId="0EC37466" w14:textId="43D193F1" w:rsidR="00A14450" w:rsidRPr="00A57C09" w:rsidRDefault="00A14450" w:rsidP="003F3B0A">
            <w:pPr>
              <w:tabs>
                <w:tab w:val="clear" w:pos="851"/>
              </w:tabs>
              <w:spacing w:before="0" w:after="0"/>
              <w:ind w:left="0"/>
              <w:rPr>
                <w:rFonts w:ascii="Times New Roman" w:hAnsi="Times New Roman"/>
                <w:sz w:val="20"/>
                <w:lang w:val="en-GB" w:eastAsia="sv-SE"/>
              </w:rPr>
            </w:pPr>
            <w:r w:rsidRPr="000E11B5">
              <w:rPr>
                <w:rFonts w:ascii="Times New Roman" w:hAnsi="Times New Roman"/>
                <w:sz w:val="20"/>
                <w:lang w:val="en-US" w:eastAsia="sv-SE"/>
              </w:rPr>
              <w:t>NCS S 0580-Y</w:t>
            </w:r>
            <w:r w:rsidR="00E44B55">
              <w:rPr>
                <w:rFonts w:ascii="Times New Roman" w:hAnsi="Times New Roman"/>
                <w:sz w:val="20"/>
                <w:lang w:val="en-US" w:eastAsia="sv-SE"/>
              </w:rPr>
              <w:t>1</w:t>
            </w:r>
            <w:r w:rsidRPr="000E11B5">
              <w:rPr>
                <w:rFonts w:ascii="Times New Roman" w:hAnsi="Times New Roman"/>
                <w:sz w:val="20"/>
                <w:lang w:val="en-US" w:eastAsia="sv-SE"/>
              </w:rPr>
              <w:t>0R</w:t>
            </w:r>
          </w:p>
        </w:tc>
        <w:tc>
          <w:tcPr>
            <w:tcW w:w="2250" w:type="dxa"/>
          </w:tcPr>
          <w:p w14:paraId="7B552EFD" w14:textId="4A806610" w:rsidR="00A14450" w:rsidRPr="004E3273" w:rsidRDefault="00A14450" w:rsidP="003F3B0A">
            <w:pPr>
              <w:tabs>
                <w:tab w:val="clear" w:pos="851"/>
              </w:tabs>
              <w:spacing w:before="0" w:after="0"/>
              <w:ind w:left="0"/>
              <w:rPr>
                <w:rFonts w:ascii="Times New Roman" w:hAnsi="Times New Roman"/>
                <w:i/>
                <w:iCs/>
                <w:sz w:val="20"/>
                <w:lang w:val="en-GB" w:eastAsia="sv-SE"/>
              </w:rPr>
            </w:pPr>
            <w:r w:rsidRPr="000E11B5">
              <w:rPr>
                <w:rFonts w:ascii="Times New Roman" w:hAnsi="Times New Roman"/>
                <w:i/>
                <w:iCs/>
                <w:sz w:val="20"/>
                <w:lang w:val="en-US" w:eastAsia="sv-SE"/>
              </w:rPr>
              <w:t xml:space="preserve">PMS </w:t>
            </w:r>
            <w:r w:rsidR="00E44B55">
              <w:rPr>
                <w:rFonts w:ascii="Times New Roman" w:hAnsi="Times New Roman"/>
                <w:i/>
                <w:iCs/>
                <w:sz w:val="20"/>
                <w:lang w:val="en-US" w:eastAsia="sv-SE"/>
              </w:rPr>
              <w:t>7548</w:t>
            </w:r>
            <w:r w:rsidRPr="000E11B5">
              <w:rPr>
                <w:rFonts w:ascii="Times New Roman" w:hAnsi="Times New Roman"/>
                <w:i/>
                <w:iCs/>
                <w:sz w:val="20"/>
                <w:lang w:val="en-US" w:eastAsia="sv-SE"/>
              </w:rPr>
              <w:t xml:space="preserve"> C</w:t>
            </w:r>
          </w:p>
        </w:tc>
        <w:tc>
          <w:tcPr>
            <w:tcW w:w="1530" w:type="dxa"/>
          </w:tcPr>
          <w:p w14:paraId="0DF89A1F" w14:textId="77777777" w:rsidR="00A14450" w:rsidRPr="00AC6E66" w:rsidRDefault="00A14450" w:rsidP="003F3B0A">
            <w:pPr>
              <w:tabs>
                <w:tab w:val="clear" w:pos="851"/>
              </w:tabs>
              <w:spacing w:before="0" w:after="0"/>
              <w:ind w:left="0"/>
              <w:jc w:val="center"/>
              <w:rPr>
                <w:rFonts w:ascii="Times New Roman" w:hAnsi="Times New Roman"/>
                <w:b/>
                <w:bCs/>
                <w:sz w:val="24"/>
                <w:szCs w:val="24"/>
                <w:lang w:val="en-GB" w:eastAsia="sv-SE"/>
              </w:rPr>
            </w:pPr>
          </w:p>
        </w:tc>
      </w:tr>
      <w:tr w:rsidR="00A14450" w:rsidRPr="00E65275" w14:paraId="1673DB85" w14:textId="77777777" w:rsidTr="003F3B0A">
        <w:tc>
          <w:tcPr>
            <w:tcW w:w="2790" w:type="dxa"/>
          </w:tcPr>
          <w:p w14:paraId="6CE47542" w14:textId="77777777" w:rsidR="00A14450" w:rsidRDefault="00A14450" w:rsidP="003F3B0A">
            <w:pPr>
              <w:tabs>
                <w:tab w:val="clear" w:pos="851"/>
              </w:tabs>
              <w:spacing w:before="0" w:after="0"/>
              <w:ind w:left="0"/>
              <w:rPr>
                <w:rFonts w:ascii="Times New Roman" w:hAnsi="Times New Roman"/>
                <w:sz w:val="20"/>
                <w:lang w:val="en-GB" w:eastAsia="sv-SE"/>
              </w:rPr>
            </w:pPr>
            <w:r w:rsidRPr="000E11B5">
              <w:rPr>
                <w:rFonts w:ascii="Times New Roman" w:hAnsi="Times New Roman"/>
                <w:sz w:val="20"/>
                <w:lang w:val="en-US" w:eastAsia="sv-SE"/>
              </w:rPr>
              <w:t>RED</w:t>
            </w:r>
          </w:p>
        </w:tc>
        <w:tc>
          <w:tcPr>
            <w:tcW w:w="2340" w:type="dxa"/>
          </w:tcPr>
          <w:p w14:paraId="13735DD7" w14:textId="77777777" w:rsidR="00A14450" w:rsidRPr="00A57C09" w:rsidRDefault="00A14450" w:rsidP="003F3B0A">
            <w:pPr>
              <w:tabs>
                <w:tab w:val="clear" w:pos="851"/>
              </w:tabs>
              <w:spacing w:before="0" w:after="0"/>
              <w:ind w:left="0"/>
              <w:rPr>
                <w:rFonts w:ascii="Times New Roman" w:hAnsi="Times New Roman"/>
                <w:sz w:val="20"/>
                <w:lang w:val="en-GB" w:eastAsia="sv-SE"/>
              </w:rPr>
            </w:pPr>
            <w:r w:rsidRPr="000E11B5">
              <w:rPr>
                <w:rFonts w:ascii="Times New Roman" w:hAnsi="Times New Roman"/>
                <w:sz w:val="20"/>
                <w:lang w:val="en-US" w:eastAsia="sv-SE"/>
              </w:rPr>
              <w:t>NCS S 1085-Y90R</w:t>
            </w:r>
          </w:p>
        </w:tc>
        <w:tc>
          <w:tcPr>
            <w:tcW w:w="2250" w:type="dxa"/>
          </w:tcPr>
          <w:p w14:paraId="4BE3B422" w14:textId="77777777" w:rsidR="00A14450" w:rsidRPr="004E3273" w:rsidRDefault="00A14450" w:rsidP="003F3B0A">
            <w:pPr>
              <w:tabs>
                <w:tab w:val="clear" w:pos="851"/>
              </w:tabs>
              <w:spacing w:before="0" w:after="0"/>
              <w:ind w:left="0"/>
              <w:rPr>
                <w:rFonts w:ascii="Times New Roman" w:hAnsi="Times New Roman"/>
                <w:i/>
                <w:iCs/>
                <w:sz w:val="20"/>
                <w:lang w:val="en-GB" w:eastAsia="sv-SE"/>
              </w:rPr>
            </w:pPr>
            <w:r w:rsidRPr="000E11B5">
              <w:rPr>
                <w:rFonts w:ascii="Times New Roman" w:hAnsi="Times New Roman"/>
                <w:i/>
                <w:iCs/>
                <w:sz w:val="20"/>
                <w:lang w:val="en-US" w:eastAsia="sv-SE"/>
              </w:rPr>
              <w:t>PMS 186 C</w:t>
            </w:r>
          </w:p>
        </w:tc>
        <w:tc>
          <w:tcPr>
            <w:tcW w:w="1530" w:type="dxa"/>
          </w:tcPr>
          <w:p w14:paraId="79824A93" w14:textId="77777777" w:rsidR="00A14450" w:rsidRPr="00AC6E66" w:rsidRDefault="00A14450" w:rsidP="003F3B0A">
            <w:pPr>
              <w:tabs>
                <w:tab w:val="clear" w:pos="851"/>
              </w:tabs>
              <w:spacing w:before="0" w:after="0"/>
              <w:ind w:left="0"/>
              <w:jc w:val="center"/>
              <w:rPr>
                <w:rFonts w:ascii="Times New Roman" w:hAnsi="Times New Roman"/>
                <w:b/>
                <w:bCs/>
                <w:sz w:val="24"/>
                <w:szCs w:val="24"/>
                <w:lang w:val="en-GB" w:eastAsia="sv-SE"/>
              </w:rPr>
            </w:pPr>
          </w:p>
        </w:tc>
      </w:tr>
      <w:tr w:rsidR="00A14450" w:rsidRPr="00E65275" w14:paraId="20A7963E" w14:textId="77777777" w:rsidTr="003F3B0A">
        <w:tc>
          <w:tcPr>
            <w:tcW w:w="2790" w:type="dxa"/>
          </w:tcPr>
          <w:p w14:paraId="75B9495E" w14:textId="3A0BD8C9" w:rsidR="00A14450" w:rsidRDefault="00A14450" w:rsidP="003F3B0A">
            <w:pPr>
              <w:tabs>
                <w:tab w:val="clear" w:pos="851"/>
              </w:tabs>
              <w:spacing w:before="0" w:after="0"/>
              <w:ind w:left="0"/>
              <w:rPr>
                <w:rFonts w:ascii="Times New Roman" w:hAnsi="Times New Roman"/>
                <w:sz w:val="20"/>
                <w:lang w:val="en-GB" w:eastAsia="sv-SE"/>
              </w:rPr>
            </w:pPr>
            <w:r w:rsidRPr="000E11B5">
              <w:rPr>
                <w:rFonts w:ascii="Times New Roman" w:hAnsi="Times New Roman"/>
                <w:sz w:val="20"/>
                <w:lang w:val="en-US" w:eastAsia="sv-SE"/>
              </w:rPr>
              <w:t>BLUE</w:t>
            </w:r>
            <w:r w:rsidR="00355535">
              <w:rPr>
                <w:rFonts w:ascii="Times New Roman" w:hAnsi="Times New Roman"/>
                <w:sz w:val="20"/>
                <w:lang w:val="en-US" w:eastAsia="sv-SE"/>
              </w:rPr>
              <w:t xml:space="preserve"> DARK</w:t>
            </w:r>
          </w:p>
        </w:tc>
        <w:tc>
          <w:tcPr>
            <w:tcW w:w="2340" w:type="dxa"/>
          </w:tcPr>
          <w:p w14:paraId="604082FF" w14:textId="77769BA2" w:rsidR="00A14450" w:rsidRPr="00A57C09" w:rsidRDefault="00A14450" w:rsidP="003F3B0A">
            <w:pPr>
              <w:tabs>
                <w:tab w:val="clear" w:pos="851"/>
              </w:tabs>
              <w:spacing w:before="0" w:after="0"/>
              <w:ind w:left="0"/>
              <w:rPr>
                <w:rFonts w:ascii="Times New Roman" w:hAnsi="Times New Roman"/>
                <w:sz w:val="20"/>
                <w:lang w:val="en-GB" w:eastAsia="sv-SE"/>
              </w:rPr>
            </w:pPr>
            <w:r w:rsidRPr="000E11B5">
              <w:rPr>
                <w:rFonts w:ascii="Times New Roman" w:hAnsi="Times New Roman"/>
                <w:sz w:val="20"/>
                <w:lang w:val="en-US" w:eastAsia="sv-SE"/>
              </w:rPr>
              <w:t>NCS S 3060-</w:t>
            </w:r>
            <w:r w:rsidR="00E44B55">
              <w:rPr>
                <w:rFonts w:ascii="Times New Roman" w:hAnsi="Times New Roman"/>
                <w:sz w:val="20"/>
                <w:lang w:val="en-US" w:eastAsia="sv-SE"/>
              </w:rPr>
              <w:t>R90</w:t>
            </w:r>
            <w:r w:rsidRPr="000E11B5">
              <w:rPr>
                <w:rFonts w:ascii="Times New Roman" w:hAnsi="Times New Roman"/>
                <w:sz w:val="20"/>
                <w:lang w:val="en-US" w:eastAsia="sv-SE"/>
              </w:rPr>
              <w:t>B</w:t>
            </w:r>
          </w:p>
        </w:tc>
        <w:tc>
          <w:tcPr>
            <w:tcW w:w="2250" w:type="dxa"/>
          </w:tcPr>
          <w:p w14:paraId="25EE678D" w14:textId="7C4B3264" w:rsidR="00A14450" w:rsidRPr="004E3273" w:rsidRDefault="00A14450" w:rsidP="003F3B0A">
            <w:pPr>
              <w:tabs>
                <w:tab w:val="clear" w:pos="851"/>
              </w:tabs>
              <w:spacing w:before="0" w:after="0"/>
              <w:ind w:left="0"/>
              <w:rPr>
                <w:rFonts w:ascii="Times New Roman" w:hAnsi="Times New Roman"/>
                <w:i/>
                <w:iCs/>
                <w:sz w:val="20"/>
                <w:lang w:val="en-GB" w:eastAsia="sv-SE"/>
              </w:rPr>
            </w:pPr>
            <w:r w:rsidRPr="000E11B5">
              <w:rPr>
                <w:rFonts w:ascii="Times New Roman" w:hAnsi="Times New Roman"/>
                <w:i/>
                <w:iCs/>
                <w:sz w:val="20"/>
                <w:lang w:val="en-US" w:eastAsia="sv-SE"/>
              </w:rPr>
              <w:t xml:space="preserve">PMS </w:t>
            </w:r>
            <w:r w:rsidR="00E44B55">
              <w:rPr>
                <w:rFonts w:ascii="Times New Roman" w:hAnsi="Times New Roman"/>
                <w:i/>
                <w:iCs/>
                <w:sz w:val="20"/>
                <w:lang w:val="en-US" w:eastAsia="sv-SE"/>
              </w:rPr>
              <w:t>2145</w:t>
            </w:r>
            <w:r w:rsidRPr="000E11B5">
              <w:rPr>
                <w:rFonts w:ascii="Times New Roman" w:hAnsi="Times New Roman"/>
                <w:i/>
                <w:iCs/>
                <w:sz w:val="20"/>
                <w:lang w:val="en-US" w:eastAsia="sv-SE"/>
              </w:rPr>
              <w:t xml:space="preserve"> C</w:t>
            </w:r>
          </w:p>
        </w:tc>
        <w:tc>
          <w:tcPr>
            <w:tcW w:w="1530" w:type="dxa"/>
          </w:tcPr>
          <w:p w14:paraId="460749D0" w14:textId="77777777" w:rsidR="00A14450" w:rsidRPr="00AC6E66" w:rsidRDefault="00A14450" w:rsidP="003F3B0A">
            <w:pPr>
              <w:tabs>
                <w:tab w:val="clear" w:pos="851"/>
              </w:tabs>
              <w:spacing w:before="0" w:after="0"/>
              <w:ind w:left="0"/>
              <w:jc w:val="center"/>
              <w:rPr>
                <w:rFonts w:ascii="Times New Roman" w:hAnsi="Times New Roman"/>
                <w:b/>
                <w:bCs/>
                <w:sz w:val="24"/>
                <w:szCs w:val="24"/>
                <w:lang w:val="en-GB" w:eastAsia="sv-SE"/>
              </w:rPr>
            </w:pPr>
          </w:p>
        </w:tc>
      </w:tr>
      <w:tr w:rsidR="00A14450" w:rsidRPr="00E65275" w14:paraId="0A3FC553" w14:textId="77777777" w:rsidTr="003F3B0A">
        <w:tc>
          <w:tcPr>
            <w:tcW w:w="2790" w:type="dxa"/>
          </w:tcPr>
          <w:p w14:paraId="583B8EA8" w14:textId="77777777" w:rsidR="00A14450" w:rsidRDefault="00A14450" w:rsidP="003F3B0A">
            <w:pPr>
              <w:tabs>
                <w:tab w:val="clear" w:pos="851"/>
              </w:tabs>
              <w:spacing w:before="0" w:after="0"/>
              <w:ind w:left="0"/>
              <w:rPr>
                <w:rFonts w:ascii="Times New Roman" w:hAnsi="Times New Roman"/>
                <w:sz w:val="20"/>
                <w:lang w:val="en-GB" w:eastAsia="sv-SE"/>
              </w:rPr>
            </w:pPr>
            <w:r w:rsidRPr="000E11B5">
              <w:rPr>
                <w:rFonts w:ascii="Times New Roman" w:hAnsi="Times New Roman"/>
                <w:sz w:val="20"/>
                <w:lang w:val="en-US" w:eastAsia="sv-SE"/>
              </w:rPr>
              <w:t>ORANGE</w:t>
            </w:r>
          </w:p>
        </w:tc>
        <w:tc>
          <w:tcPr>
            <w:tcW w:w="2340" w:type="dxa"/>
          </w:tcPr>
          <w:p w14:paraId="7FDC9D77" w14:textId="77777777" w:rsidR="00A14450" w:rsidRPr="00A57C09" w:rsidRDefault="00A14450" w:rsidP="003F3B0A">
            <w:pPr>
              <w:tabs>
                <w:tab w:val="clear" w:pos="851"/>
              </w:tabs>
              <w:spacing w:before="0" w:after="0"/>
              <w:ind w:left="0"/>
              <w:rPr>
                <w:rFonts w:ascii="Times New Roman" w:hAnsi="Times New Roman"/>
                <w:sz w:val="20"/>
                <w:lang w:val="en-GB" w:eastAsia="sv-SE"/>
              </w:rPr>
            </w:pPr>
            <w:r w:rsidRPr="000E11B5">
              <w:rPr>
                <w:rFonts w:ascii="Times New Roman" w:hAnsi="Times New Roman"/>
                <w:sz w:val="20"/>
                <w:lang w:val="en-US" w:eastAsia="sv-SE"/>
              </w:rPr>
              <w:t>NCS S 1080-Y70R</w:t>
            </w:r>
          </w:p>
        </w:tc>
        <w:tc>
          <w:tcPr>
            <w:tcW w:w="2250" w:type="dxa"/>
          </w:tcPr>
          <w:p w14:paraId="4D91E7A6" w14:textId="77777777" w:rsidR="00A14450" w:rsidRPr="004E3273" w:rsidRDefault="00A14450" w:rsidP="003F3B0A">
            <w:pPr>
              <w:tabs>
                <w:tab w:val="clear" w:pos="851"/>
              </w:tabs>
              <w:spacing w:before="0" w:after="0"/>
              <w:ind w:left="0"/>
              <w:rPr>
                <w:rFonts w:ascii="Times New Roman" w:hAnsi="Times New Roman"/>
                <w:i/>
                <w:iCs/>
                <w:sz w:val="20"/>
                <w:lang w:val="en-GB" w:eastAsia="sv-SE"/>
              </w:rPr>
            </w:pPr>
            <w:r w:rsidRPr="000E11B5">
              <w:rPr>
                <w:rFonts w:ascii="Times New Roman" w:hAnsi="Times New Roman"/>
                <w:i/>
                <w:iCs/>
                <w:sz w:val="20"/>
                <w:lang w:val="en-US" w:eastAsia="sv-SE"/>
              </w:rPr>
              <w:t>PMS 1665 C</w:t>
            </w:r>
          </w:p>
        </w:tc>
        <w:tc>
          <w:tcPr>
            <w:tcW w:w="1530" w:type="dxa"/>
          </w:tcPr>
          <w:p w14:paraId="7170AA3C" w14:textId="77777777" w:rsidR="00A14450" w:rsidRPr="00AC6E66" w:rsidRDefault="00A14450" w:rsidP="003F3B0A">
            <w:pPr>
              <w:tabs>
                <w:tab w:val="clear" w:pos="851"/>
              </w:tabs>
              <w:spacing w:before="0" w:after="0"/>
              <w:ind w:left="0"/>
              <w:jc w:val="center"/>
              <w:rPr>
                <w:rFonts w:ascii="Times New Roman" w:hAnsi="Times New Roman"/>
                <w:b/>
                <w:bCs/>
                <w:sz w:val="24"/>
                <w:szCs w:val="24"/>
                <w:lang w:val="en-GB" w:eastAsia="sv-SE"/>
              </w:rPr>
            </w:pPr>
          </w:p>
        </w:tc>
      </w:tr>
      <w:tr w:rsidR="00A14450" w:rsidRPr="00E65275" w14:paraId="4CFEF219" w14:textId="77777777" w:rsidTr="003F3B0A">
        <w:tc>
          <w:tcPr>
            <w:tcW w:w="2790" w:type="dxa"/>
          </w:tcPr>
          <w:p w14:paraId="4B81A8A4" w14:textId="77777777" w:rsidR="00A14450" w:rsidRDefault="00A14450" w:rsidP="003F3B0A">
            <w:pPr>
              <w:tabs>
                <w:tab w:val="clear" w:pos="851"/>
              </w:tabs>
              <w:spacing w:before="0" w:after="0"/>
              <w:ind w:left="0"/>
              <w:rPr>
                <w:rFonts w:ascii="Times New Roman" w:hAnsi="Times New Roman"/>
                <w:sz w:val="20"/>
                <w:lang w:val="en-GB" w:eastAsia="sv-SE"/>
              </w:rPr>
            </w:pPr>
            <w:r w:rsidRPr="00AC6E66">
              <w:rPr>
                <w:rFonts w:ascii="Times New Roman" w:hAnsi="Times New Roman"/>
                <w:sz w:val="20"/>
                <w:lang w:val="en-US" w:eastAsia="sv-SE"/>
              </w:rPr>
              <w:t>HQV LIGHT GREY</w:t>
            </w:r>
          </w:p>
        </w:tc>
        <w:tc>
          <w:tcPr>
            <w:tcW w:w="2340" w:type="dxa"/>
          </w:tcPr>
          <w:p w14:paraId="482F6ADA" w14:textId="77777777" w:rsidR="00A14450" w:rsidRPr="00A57C09" w:rsidRDefault="00A14450" w:rsidP="003F3B0A">
            <w:pPr>
              <w:tabs>
                <w:tab w:val="clear" w:pos="851"/>
              </w:tabs>
              <w:spacing w:before="0" w:after="0"/>
              <w:ind w:left="0"/>
              <w:rPr>
                <w:rFonts w:ascii="Times New Roman" w:hAnsi="Times New Roman"/>
                <w:sz w:val="20"/>
                <w:lang w:val="en-GB" w:eastAsia="sv-SE"/>
              </w:rPr>
            </w:pPr>
            <w:r w:rsidRPr="00AC6E66">
              <w:rPr>
                <w:rFonts w:ascii="Times New Roman" w:hAnsi="Times New Roman"/>
                <w:sz w:val="20"/>
                <w:lang w:val="en-US" w:eastAsia="sv-SE"/>
              </w:rPr>
              <w:t>NCS S 3000-N</w:t>
            </w:r>
          </w:p>
        </w:tc>
        <w:tc>
          <w:tcPr>
            <w:tcW w:w="2250" w:type="dxa"/>
          </w:tcPr>
          <w:p w14:paraId="5E230DC7" w14:textId="77777777" w:rsidR="00A14450" w:rsidRPr="004E3273" w:rsidRDefault="00A14450" w:rsidP="003F3B0A">
            <w:pPr>
              <w:tabs>
                <w:tab w:val="clear" w:pos="851"/>
              </w:tabs>
              <w:spacing w:before="0" w:after="0"/>
              <w:ind w:left="0"/>
              <w:rPr>
                <w:rFonts w:ascii="Times New Roman" w:hAnsi="Times New Roman"/>
                <w:i/>
                <w:iCs/>
                <w:sz w:val="20"/>
                <w:lang w:val="en-GB" w:eastAsia="sv-SE"/>
              </w:rPr>
            </w:pPr>
            <w:r w:rsidRPr="00AC6E66">
              <w:rPr>
                <w:rFonts w:ascii="Times New Roman" w:hAnsi="Times New Roman"/>
                <w:i/>
                <w:iCs/>
                <w:sz w:val="20"/>
                <w:lang w:val="en-US" w:eastAsia="sv-SE"/>
              </w:rPr>
              <w:t>PMS COOL GREY 5C</w:t>
            </w:r>
          </w:p>
        </w:tc>
        <w:tc>
          <w:tcPr>
            <w:tcW w:w="1530" w:type="dxa"/>
          </w:tcPr>
          <w:p w14:paraId="01D46A4E" w14:textId="77777777" w:rsidR="00A14450" w:rsidRPr="00AC6E66" w:rsidRDefault="00A14450" w:rsidP="003F3B0A">
            <w:pPr>
              <w:tabs>
                <w:tab w:val="clear" w:pos="851"/>
              </w:tabs>
              <w:spacing w:before="0" w:after="0"/>
              <w:ind w:left="0"/>
              <w:jc w:val="center"/>
              <w:rPr>
                <w:rFonts w:ascii="Times New Roman" w:hAnsi="Times New Roman"/>
                <w:b/>
                <w:bCs/>
                <w:sz w:val="24"/>
                <w:szCs w:val="24"/>
                <w:lang w:val="en-GB" w:eastAsia="sv-SE"/>
              </w:rPr>
            </w:pPr>
          </w:p>
        </w:tc>
      </w:tr>
      <w:tr w:rsidR="00A14450" w:rsidRPr="00E65275" w14:paraId="2F828179" w14:textId="77777777" w:rsidTr="003F3B0A">
        <w:tc>
          <w:tcPr>
            <w:tcW w:w="2790" w:type="dxa"/>
          </w:tcPr>
          <w:p w14:paraId="6B9A9906" w14:textId="77777777" w:rsidR="00A14450" w:rsidRDefault="00A14450" w:rsidP="003F3B0A">
            <w:pPr>
              <w:tabs>
                <w:tab w:val="clear" w:pos="851"/>
              </w:tabs>
              <w:spacing w:before="0" w:after="0"/>
              <w:ind w:left="0"/>
              <w:rPr>
                <w:rFonts w:ascii="Times New Roman" w:hAnsi="Times New Roman"/>
                <w:sz w:val="20"/>
                <w:lang w:val="en-GB" w:eastAsia="sv-SE"/>
              </w:rPr>
            </w:pPr>
            <w:r w:rsidRPr="00AC6E66">
              <w:rPr>
                <w:rFonts w:ascii="Times New Roman" w:hAnsi="Times New Roman"/>
                <w:sz w:val="20"/>
                <w:lang w:val="en-US" w:eastAsia="sv-SE"/>
              </w:rPr>
              <w:t>BLUE</w:t>
            </w:r>
          </w:p>
        </w:tc>
        <w:tc>
          <w:tcPr>
            <w:tcW w:w="2340" w:type="dxa"/>
          </w:tcPr>
          <w:p w14:paraId="24ED7A43" w14:textId="77777777" w:rsidR="00A14450" w:rsidRPr="00A57C09" w:rsidRDefault="00A14450" w:rsidP="003F3B0A">
            <w:pPr>
              <w:tabs>
                <w:tab w:val="clear" w:pos="851"/>
              </w:tabs>
              <w:spacing w:before="0" w:after="0"/>
              <w:ind w:left="0"/>
              <w:rPr>
                <w:rFonts w:ascii="Times New Roman" w:hAnsi="Times New Roman"/>
                <w:sz w:val="20"/>
                <w:lang w:val="en-GB" w:eastAsia="sv-SE"/>
              </w:rPr>
            </w:pPr>
            <w:r w:rsidRPr="00AC6E66">
              <w:rPr>
                <w:rFonts w:ascii="Times New Roman" w:hAnsi="Times New Roman"/>
                <w:sz w:val="20"/>
                <w:lang w:val="en-US" w:eastAsia="sv-SE"/>
              </w:rPr>
              <w:t>NCS S 1060-B</w:t>
            </w:r>
          </w:p>
        </w:tc>
        <w:tc>
          <w:tcPr>
            <w:tcW w:w="2250" w:type="dxa"/>
          </w:tcPr>
          <w:p w14:paraId="45781237" w14:textId="77777777" w:rsidR="00A14450" w:rsidRPr="004E3273" w:rsidRDefault="00A14450" w:rsidP="003F3B0A">
            <w:pPr>
              <w:tabs>
                <w:tab w:val="clear" w:pos="851"/>
              </w:tabs>
              <w:spacing w:before="0" w:after="0"/>
              <w:ind w:left="0"/>
              <w:rPr>
                <w:rFonts w:ascii="Times New Roman" w:hAnsi="Times New Roman"/>
                <w:i/>
                <w:iCs/>
                <w:sz w:val="20"/>
                <w:lang w:val="en-GB" w:eastAsia="sv-SE"/>
              </w:rPr>
            </w:pPr>
            <w:r w:rsidRPr="00AC6E66">
              <w:rPr>
                <w:rFonts w:ascii="Times New Roman" w:hAnsi="Times New Roman"/>
                <w:i/>
                <w:iCs/>
                <w:sz w:val="20"/>
                <w:lang w:val="en-US" w:eastAsia="sv-SE"/>
              </w:rPr>
              <w:t>PMS 2995 C</w:t>
            </w:r>
          </w:p>
        </w:tc>
        <w:tc>
          <w:tcPr>
            <w:tcW w:w="1530" w:type="dxa"/>
          </w:tcPr>
          <w:p w14:paraId="2A5F9276" w14:textId="77777777" w:rsidR="00A14450" w:rsidRPr="00AC6E66" w:rsidRDefault="00A14450" w:rsidP="003F3B0A">
            <w:pPr>
              <w:tabs>
                <w:tab w:val="clear" w:pos="851"/>
              </w:tabs>
              <w:spacing w:before="0" w:after="0"/>
              <w:ind w:left="0"/>
              <w:jc w:val="center"/>
              <w:rPr>
                <w:rFonts w:ascii="Times New Roman" w:hAnsi="Times New Roman"/>
                <w:b/>
                <w:bCs/>
                <w:sz w:val="24"/>
                <w:szCs w:val="24"/>
                <w:lang w:val="en-GB" w:eastAsia="sv-SE"/>
              </w:rPr>
            </w:pPr>
          </w:p>
        </w:tc>
      </w:tr>
      <w:tr w:rsidR="00A14450" w:rsidRPr="00E65275" w14:paraId="5D2655D4" w14:textId="77777777" w:rsidTr="003F3B0A">
        <w:tc>
          <w:tcPr>
            <w:tcW w:w="2790" w:type="dxa"/>
          </w:tcPr>
          <w:p w14:paraId="3CADD92C" w14:textId="77777777" w:rsidR="00A14450" w:rsidRDefault="00A14450" w:rsidP="003F3B0A">
            <w:pPr>
              <w:tabs>
                <w:tab w:val="clear" w:pos="851"/>
              </w:tabs>
              <w:spacing w:before="0" w:after="0"/>
              <w:ind w:left="0"/>
              <w:rPr>
                <w:rFonts w:ascii="Times New Roman" w:hAnsi="Times New Roman"/>
                <w:sz w:val="20"/>
                <w:lang w:val="en-GB" w:eastAsia="sv-SE"/>
              </w:rPr>
            </w:pPr>
            <w:r w:rsidRPr="00AC6E66">
              <w:rPr>
                <w:rFonts w:ascii="Times New Roman" w:hAnsi="Times New Roman"/>
                <w:sz w:val="20"/>
                <w:lang w:val="en-US" w:eastAsia="sv-SE"/>
              </w:rPr>
              <w:t>GREEN</w:t>
            </w:r>
          </w:p>
        </w:tc>
        <w:tc>
          <w:tcPr>
            <w:tcW w:w="2340" w:type="dxa"/>
          </w:tcPr>
          <w:p w14:paraId="74713B22" w14:textId="77777777" w:rsidR="00A14450" w:rsidRPr="00A57C09" w:rsidRDefault="00A14450" w:rsidP="003F3B0A">
            <w:pPr>
              <w:tabs>
                <w:tab w:val="clear" w:pos="851"/>
              </w:tabs>
              <w:spacing w:before="0" w:after="0"/>
              <w:ind w:left="0"/>
              <w:rPr>
                <w:rFonts w:ascii="Times New Roman" w:hAnsi="Times New Roman"/>
                <w:sz w:val="20"/>
                <w:lang w:val="en-GB" w:eastAsia="sv-SE"/>
              </w:rPr>
            </w:pPr>
            <w:r w:rsidRPr="00AC6E66">
              <w:rPr>
                <w:rFonts w:ascii="Times New Roman" w:hAnsi="Times New Roman"/>
                <w:sz w:val="20"/>
                <w:lang w:val="en-US" w:eastAsia="sv-SE"/>
              </w:rPr>
              <w:t>NCS S 1070-G30Y</w:t>
            </w:r>
          </w:p>
        </w:tc>
        <w:tc>
          <w:tcPr>
            <w:tcW w:w="2250" w:type="dxa"/>
          </w:tcPr>
          <w:p w14:paraId="36F67280" w14:textId="77777777" w:rsidR="00A14450" w:rsidRPr="004E3273" w:rsidRDefault="00A14450" w:rsidP="003F3B0A">
            <w:pPr>
              <w:tabs>
                <w:tab w:val="clear" w:pos="851"/>
              </w:tabs>
              <w:spacing w:before="0" w:after="0"/>
              <w:ind w:left="0"/>
              <w:rPr>
                <w:rFonts w:ascii="Times New Roman" w:hAnsi="Times New Roman"/>
                <w:i/>
                <w:iCs/>
                <w:sz w:val="20"/>
                <w:lang w:val="en-GB" w:eastAsia="sv-SE"/>
              </w:rPr>
            </w:pPr>
            <w:r w:rsidRPr="00AC6E66">
              <w:rPr>
                <w:rFonts w:ascii="Times New Roman" w:hAnsi="Times New Roman"/>
                <w:i/>
                <w:iCs/>
                <w:sz w:val="20"/>
                <w:lang w:val="en-US" w:eastAsia="sv-SE"/>
              </w:rPr>
              <w:t>PMS 361 C</w:t>
            </w:r>
          </w:p>
        </w:tc>
        <w:tc>
          <w:tcPr>
            <w:tcW w:w="1530" w:type="dxa"/>
          </w:tcPr>
          <w:p w14:paraId="279368C0" w14:textId="77777777" w:rsidR="00A14450" w:rsidRPr="00AC6E66" w:rsidRDefault="00A14450" w:rsidP="003F3B0A">
            <w:pPr>
              <w:tabs>
                <w:tab w:val="clear" w:pos="851"/>
              </w:tabs>
              <w:spacing w:before="0" w:after="0"/>
              <w:ind w:left="0"/>
              <w:jc w:val="center"/>
              <w:rPr>
                <w:rFonts w:ascii="Times New Roman" w:hAnsi="Times New Roman"/>
                <w:b/>
                <w:bCs/>
                <w:sz w:val="24"/>
                <w:szCs w:val="24"/>
                <w:lang w:val="en-GB" w:eastAsia="sv-SE"/>
              </w:rPr>
            </w:pPr>
          </w:p>
        </w:tc>
      </w:tr>
      <w:tr w:rsidR="00A14450" w:rsidRPr="00E65275" w14:paraId="06F5AED8" w14:textId="77777777" w:rsidTr="003F3B0A">
        <w:tc>
          <w:tcPr>
            <w:tcW w:w="2790" w:type="dxa"/>
          </w:tcPr>
          <w:p w14:paraId="22B79C2E" w14:textId="77777777" w:rsidR="00A14450" w:rsidRDefault="00A14450" w:rsidP="003F3B0A">
            <w:pPr>
              <w:tabs>
                <w:tab w:val="clear" w:pos="851"/>
              </w:tabs>
              <w:spacing w:before="0" w:after="0"/>
              <w:ind w:left="0"/>
              <w:rPr>
                <w:rFonts w:ascii="Times New Roman" w:hAnsi="Times New Roman"/>
                <w:sz w:val="20"/>
                <w:lang w:val="en-GB" w:eastAsia="sv-SE"/>
              </w:rPr>
            </w:pPr>
            <w:r w:rsidRPr="00AC6E66">
              <w:rPr>
                <w:rFonts w:ascii="Times New Roman" w:hAnsi="Times New Roman"/>
                <w:sz w:val="20"/>
                <w:lang w:val="en-US" w:eastAsia="sv-SE"/>
              </w:rPr>
              <w:t>ORANGE</w:t>
            </w:r>
          </w:p>
        </w:tc>
        <w:tc>
          <w:tcPr>
            <w:tcW w:w="2340" w:type="dxa"/>
          </w:tcPr>
          <w:p w14:paraId="78EF5558" w14:textId="77777777" w:rsidR="00A14450" w:rsidRPr="00A57C09" w:rsidRDefault="00A14450" w:rsidP="003F3B0A">
            <w:pPr>
              <w:tabs>
                <w:tab w:val="clear" w:pos="851"/>
              </w:tabs>
              <w:spacing w:before="0" w:after="0"/>
              <w:ind w:left="0"/>
              <w:rPr>
                <w:rFonts w:ascii="Times New Roman" w:hAnsi="Times New Roman"/>
                <w:sz w:val="20"/>
                <w:lang w:val="en-GB" w:eastAsia="sv-SE"/>
              </w:rPr>
            </w:pPr>
            <w:r w:rsidRPr="00AC6E66">
              <w:rPr>
                <w:rFonts w:ascii="Times New Roman" w:hAnsi="Times New Roman"/>
                <w:sz w:val="20"/>
                <w:lang w:val="en-US" w:eastAsia="sv-SE"/>
              </w:rPr>
              <w:t>NCS S 0585-Y70R</w:t>
            </w:r>
          </w:p>
        </w:tc>
        <w:tc>
          <w:tcPr>
            <w:tcW w:w="2250" w:type="dxa"/>
          </w:tcPr>
          <w:p w14:paraId="10A9F97F" w14:textId="77777777" w:rsidR="00A14450" w:rsidRPr="004E3273" w:rsidRDefault="00A14450" w:rsidP="003F3B0A">
            <w:pPr>
              <w:tabs>
                <w:tab w:val="clear" w:pos="851"/>
              </w:tabs>
              <w:spacing w:before="0" w:after="0"/>
              <w:ind w:left="0"/>
              <w:rPr>
                <w:rFonts w:ascii="Times New Roman" w:hAnsi="Times New Roman"/>
                <w:i/>
                <w:iCs/>
                <w:sz w:val="20"/>
                <w:lang w:val="en-GB" w:eastAsia="sv-SE"/>
              </w:rPr>
            </w:pPr>
            <w:r w:rsidRPr="00AC6E66">
              <w:rPr>
                <w:rFonts w:ascii="Times New Roman" w:hAnsi="Times New Roman"/>
                <w:i/>
                <w:iCs/>
                <w:sz w:val="20"/>
                <w:lang w:val="en-US" w:eastAsia="sv-SE"/>
              </w:rPr>
              <w:t>PMS 172 C</w:t>
            </w:r>
          </w:p>
        </w:tc>
        <w:tc>
          <w:tcPr>
            <w:tcW w:w="1530" w:type="dxa"/>
          </w:tcPr>
          <w:p w14:paraId="63D53F99" w14:textId="77777777" w:rsidR="00A14450" w:rsidRPr="00AC6E66" w:rsidRDefault="00A14450" w:rsidP="003F3B0A">
            <w:pPr>
              <w:tabs>
                <w:tab w:val="clear" w:pos="851"/>
              </w:tabs>
              <w:spacing w:before="0" w:after="0"/>
              <w:ind w:left="0"/>
              <w:jc w:val="center"/>
              <w:rPr>
                <w:rFonts w:ascii="Times New Roman" w:hAnsi="Times New Roman"/>
                <w:b/>
                <w:bCs/>
                <w:sz w:val="24"/>
                <w:szCs w:val="24"/>
                <w:lang w:val="en-GB" w:eastAsia="sv-SE"/>
              </w:rPr>
            </w:pPr>
          </w:p>
        </w:tc>
      </w:tr>
      <w:tr w:rsidR="00A14450" w:rsidRPr="00E65275" w14:paraId="28EB7679" w14:textId="77777777" w:rsidTr="003F3B0A">
        <w:tc>
          <w:tcPr>
            <w:tcW w:w="2790" w:type="dxa"/>
          </w:tcPr>
          <w:p w14:paraId="1A415B47" w14:textId="77777777" w:rsidR="00A14450" w:rsidRPr="00A14450" w:rsidRDefault="00A14450" w:rsidP="003F3B0A">
            <w:pPr>
              <w:tabs>
                <w:tab w:val="clear" w:pos="851"/>
              </w:tabs>
              <w:spacing w:before="0" w:after="0"/>
              <w:ind w:left="0"/>
              <w:rPr>
                <w:rFonts w:ascii="Times New Roman" w:hAnsi="Times New Roman"/>
                <w:color w:val="000000" w:themeColor="text1"/>
                <w:sz w:val="20"/>
                <w:lang w:val="en-GB" w:eastAsia="sv-SE"/>
              </w:rPr>
            </w:pPr>
            <w:r w:rsidRPr="00A14450">
              <w:rPr>
                <w:rFonts w:ascii="Times New Roman" w:hAnsi="Times New Roman"/>
                <w:color w:val="000000" w:themeColor="text1"/>
                <w:sz w:val="20"/>
                <w:lang w:val="en-US" w:eastAsia="sv-SE"/>
              </w:rPr>
              <w:t>HQV EXTRA DARK GREY</w:t>
            </w:r>
          </w:p>
        </w:tc>
        <w:tc>
          <w:tcPr>
            <w:tcW w:w="2340" w:type="dxa"/>
          </w:tcPr>
          <w:p w14:paraId="58577F38" w14:textId="77777777" w:rsidR="00A14450" w:rsidRPr="00A14450" w:rsidRDefault="00A14450" w:rsidP="003F3B0A">
            <w:pPr>
              <w:tabs>
                <w:tab w:val="clear" w:pos="851"/>
              </w:tabs>
              <w:spacing w:before="0" w:after="0"/>
              <w:ind w:left="0"/>
              <w:rPr>
                <w:rFonts w:ascii="Times New Roman" w:hAnsi="Times New Roman"/>
                <w:color w:val="000000" w:themeColor="text1"/>
                <w:sz w:val="20"/>
                <w:lang w:val="en-GB" w:eastAsia="sv-SE"/>
              </w:rPr>
            </w:pPr>
            <w:r w:rsidRPr="00A14450">
              <w:rPr>
                <w:rFonts w:ascii="Times New Roman" w:hAnsi="Times New Roman"/>
                <w:color w:val="000000" w:themeColor="text1"/>
                <w:sz w:val="20"/>
                <w:lang w:val="en-US" w:eastAsia="sv-SE"/>
              </w:rPr>
              <w:t>NCS S 8000-N</w:t>
            </w:r>
          </w:p>
        </w:tc>
        <w:tc>
          <w:tcPr>
            <w:tcW w:w="2250" w:type="dxa"/>
          </w:tcPr>
          <w:p w14:paraId="2FB86BAD" w14:textId="77777777" w:rsidR="00A14450" w:rsidRPr="00A14450" w:rsidRDefault="00A14450" w:rsidP="003F3B0A">
            <w:pPr>
              <w:tabs>
                <w:tab w:val="clear" w:pos="851"/>
              </w:tabs>
              <w:spacing w:before="0" w:after="0"/>
              <w:ind w:left="0"/>
              <w:rPr>
                <w:rFonts w:ascii="Times New Roman" w:hAnsi="Times New Roman"/>
                <w:i/>
                <w:iCs/>
                <w:color w:val="000000" w:themeColor="text1"/>
                <w:sz w:val="20"/>
                <w:lang w:val="en-GB" w:eastAsia="sv-SE"/>
              </w:rPr>
            </w:pPr>
            <w:r w:rsidRPr="00A14450">
              <w:rPr>
                <w:rFonts w:ascii="Times New Roman" w:hAnsi="Times New Roman"/>
                <w:i/>
                <w:iCs/>
                <w:color w:val="000000" w:themeColor="text1"/>
                <w:sz w:val="20"/>
                <w:lang w:val="en-US" w:eastAsia="sv-SE"/>
              </w:rPr>
              <w:t>PMS 2336 C</w:t>
            </w:r>
          </w:p>
        </w:tc>
        <w:tc>
          <w:tcPr>
            <w:tcW w:w="1530" w:type="dxa"/>
          </w:tcPr>
          <w:p w14:paraId="510787A4" w14:textId="77777777" w:rsidR="00A14450" w:rsidRPr="00A14450" w:rsidRDefault="00A14450" w:rsidP="003F3B0A">
            <w:pPr>
              <w:tabs>
                <w:tab w:val="clear" w:pos="851"/>
              </w:tabs>
              <w:spacing w:before="0" w:after="0"/>
              <w:ind w:left="0"/>
              <w:jc w:val="center"/>
              <w:rPr>
                <w:rFonts w:ascii="Times New Roman" w:hAnsi="Times New Roman"/>
                <w:b/>
                <w:bCs/>
                <w:color w:val="000000" w:themeColor="text1"/>
                <w:sz w:val="24"/>
                <w:szCs w:val="24"/>
                <w:lang w:val="en-GB" w:eastAsia="sv-SE"/>
              </w:rPr>
            </w:pPr>
          </w:p>
        </w:tc>
      </w:tr>
      <w:tr w:rsidR="00A14450" w:rsidRPr="00E65275" w14:paraId="4366A263" w14:textId="77777777" w:rsidTr="003F3B0A">
        <w:tc>
          <w:tcPr>
            <w:tcW w:w="2790" w:type="dxa"/>
          </w:tcPr>
          <w:p w14:paraId="6C2CB5E7" w14:textId="77777777" w:rsidR="00A14450" w:rsidRPr="00A14450" w:rsidRDefault="00A14450" w:rsidP="003F3B0A">
            <w:pPr>
              <w:tabs>
                <w:tab w:val="clear" w:pos="851"/>
              </w:tabs>
              <w:spacing w:before="0" w:after="0"/>
              <w:ind w:left="0"/>
              <w:rPr>
                <w:rFonts w:ascii="Times New Roman" w:hAnsi="Times New Roman"/>
                <w:color w:val="000000" w:themeColor="text1"/>
                <w:sz w:val="20"/>
                <w:lang w:val="en-GB" w:eastAsia="sv-SE"/>
              </w:rPr>
            </w:pPr>
            <w:r w:rsidRPr="00A14450">
              <w:rPr>
                <w:rFonts w:ascii="Times New Roman" w:hAnsi="Times New Roman"/>
                <w:color w:val="000000" w:themeColor="text1"/>
                <w:sz w:val="20"/>
                <w:lang w:val="en-US" w:eastAsia="sv-SE"/>
              </w:rPr>
              <w:t>HQV DARK GREY</w:t>
            </w:r>
          </w:p>
        </w:tc>
        <w:tc>
          <w:tcPr>
            <w:tcW w:w="2340" w:type="dxa"/>
          </w:tcPr>
          <w:p w14:paraId="0A4B56BB" w14:textId="77777777" w:rsidR="00A14450" w:rsidRPr="00A14450" w:rsidRDefault="00A14450" w:rsidP="003F3B0A">
            <w:pPr>
              <w:tabs>
                <w:tab w:val="clear" w:pos="851"/>
              </w:tabs>
              <w:spacing w:before="0" w:after="0"/>
              <w:ind w:left="0"/>
              <w:rPr>
                <w:rFonts w:ascii="Times New Roman" w:hAnsi="Times New Roman"/>
                <w:color w:val="000000" w:themeColor="text1"/>
                <w:sz w:val="20"/>
                <w:lang w:val="en-GB" w:eastAsia="sv-SE"/>
              </w:rPr>
            </w:pPr>
            <w:r w:rsidRPr="00A14450">
              <w:rPr>
                <w:rFonts w:ascii="Times New Roman" w:hAnsi="Times New Roman"/>
                <w:color w:val="000000" w:themeColor="text1"/>
                <w:sz w:val="20"/>
                <w:lang w:val="en-US" w:eastAsia="sv-SE"/>
              </w:rPr>
              <w:t>NCS S 7500-N</w:t>
            </w:r>
          </w:p>
        </w:tc>
        <w:tc>
          <w:tcPr>
            <w:tcW w:w="2250" w:type="dxa"/>
          </w:tcPr>
          <w:p w14:paraId="074B087F" w14:textId="77777777" w:rsidR="00A14450" w:rsidRPr="00A14450" w:rsidRDefault="00A14450" w:rsidP="003F3B0A">
            <w:pPr>
              <w:tabs>
                <w:tab w:val="clear" w:pos="851"/>
              </w:tabs>
              <w:spacing w:before="0" w:after="0"/>
              <w:ind w:left="0"/>
              <w:rPr>
                <w:rFonts w:ascii="Times New Roman" w:hAnsi="Times New Roman"/>
                <w:i/>
                <w:iCs/>
                <w:color w:val="000000" w:themeColor="text1"/>
                <w:sz w:val="20"/>
                <w:lang w:val="en-GB" w:eastAsia="sv-SE"/>
              </w:rPr>
            </w:pPr>
            <w:r w:rsidRPr="00A14450">
              <w:rPr>
                <w:rFonts w:ascii="Times New Roman" w:hAnsi="Times New Roman"/>
                <w:i/>
                <w:iCs/>
                <w:color w:val="000000" w:themeColor="text1"/>
                <w:sz w:val="20"/>
                <w:lang w:val="en-US" w:eastAsia="sv-SE"/>
              </w:rPr>
              <w:t>PMS COOL GREY 11C</w:t>
            </w:r>
          </w:p>
        </w:tc>
        <w:tc>
          <w:tcPr>
            <w:tcW w:w="1530" w:type="dxa"/>
          </w:tcPr>
          <w:p w14:paraId="6491AB54" w14:textId="77777777" w:rsidR="00A14450" w:rsidRPr="00A14450" w:rsidRDefault="00A14450" w:rsidP="003F3B0A">
            <w:pPr>
              <w:tabs>
                <w:tab w:val="clear" w:pos="851"/>
              </w:tabs>
              <w:spacing w:before="0" w:after="0"/>
              <w:ind w:left="0"/>
              <w:jc w:val="center"/>
              <w:rPr>
                <w:rFonts w:ascii="Times New Roman" w:hAnsi="Times New Roman"/>
                <w:b/>
                <w:bCs/>
                <w:color w:val="000000" w:themeColor="text1"/>
                <w:sz w:val="24"/>
                <w:szCs w:val="24"/>
                <w:lang w:val="en-GB" w:eastAsia="sv-SE"/>
              </w:rPr>
            </w:pPr>
          </w:p>
        </w:tc>
      </w:tr>
      <w:tr w:rsidR="00A14450" w:rsidRPr="00E65275" w14:paraId="74E5E28F" w14:textId="77777777" w:rsidTr="003F3B0A">
        <w:tc>
          <w:tcPr>
            <w:tcW w:w="2790" w:type="dxa"/>
          </w:tcPr>
          <w:p w14:paraId="537086E1" w14:textId="77777777" w:rsidR="00A14450" w:rsidRPr="00A14450" w:rsidRDefault="00A14450" w:rsidP="003F3B0A">
            <w:pPr>
              <w:tabs>
                <w:tab w:val="clear" w:pos="851"/>
              </w:tabs>
              <w:spacing w:before="0" w:after="0"/>
              <w:ind w:left="0"/>
              <w:rPr>
                <w:rFonts w:ascii="Times New Roman" w:hAnsi="Times New Roman"/>
                <w:color w:val="000000" w:themeColor="text1"/>
                <w:sz w:val="20"/>
                <w:lang w:val="en-GB" w:eastAsia="sv-SE"/>
              </w:rPr>
            </w:pPr>
            <w:r w:rsidRPr="00A14450">
              <w:rPr>
                <w:rFonts w:ascii="Times New Roman" w:hAnsi="Times New Roman"/>
                <w:color w:val="000000" w:themeColor="text1"/>
                <w:sz w:val="20"/>
                <w:lang w:val="en-US" w:eastAsia="sv-SE"/>
              </w:rPr>
              <w:t>HQV GREY</w:t>
            </w:r>
          </w:p>
        </w:tc>
        <w:tc>
          <w:tcPr>
            <w:tcW w:w="2340" w:type="dxa"/>
          </w:tcPr>
          <w:p w14:paraId="1EF35A8E" w14:textId="77777777" w:rsidR="00A14450" w:rsidRPr="00A14450" w:rsidRDefault="00A14450" w:rsidP="003F3B0A">
            <w:pPr>
              <w:tabs>
                <w:tab w:val="clear" w:pos="851"/>
              </w:tabs>
              <w:spacing w:before="0" w:after="0"/>
              <w:ind w:left="0"/>
              <w:rPr>
                <w:rFonts w:ascii="Times New Roman" w:hAnsi="Times New Roman"/>
                <w:color w:val="000000" w:themeColor="text1"/>
                <w:sz w:val="20"/>
                <w:lang w:val="en-GB" w:eastAsia="sv-SE"/>
              </w:rPr>
            </w:pPr>
            <w:r w:rsidRPr="00A14450">
              <w:rPr>
                <w:rFonts w:ascii="Times New Roman" w:hAnsi="Times New Roman"/>
                <w:color w:val="000000" w:themeColor="text1"/>
                <w:sz w:val="20"/>
                <w:lang w:val="en-US" w:eastAsia="sv-SE"/>
              </w:rPr>
              <w:t>NCS S 5500-N</w:t>
            </w:r>
          </w:p>
        </w:tc>
        <w:tc>
          <w:tcPr>
            <w:tcW w:w="2250" w:type="dxa"/>
          </w:tcPr>
          <w:p w14:paraId="78E5B3E1" w14:textId="77777777" w:rsidR="00A14450" w:rsidRPr="00A14450" w:rsidRDefault="00A14450" w:rsidP="003F3B0A">
            <w:pPr>
              <w:tabs>
                <w:tab w:val="clear" w:pos="851"/>
              </w:tabs>
              <w:spacing w:before="0" w:after="0"/>
              <w:ind w:left="0"/>
              <w:rPr>
                <w:rFonts w:ascii="Times New Roman" w:hAnsi="Times New Roman"/>
                <w:i/>
                <w:iCs/>
                <w:color w:val="000000" w:themeColor="text1"/>
                <w:sz w:val="20"/>
                <w:lang w:val="en-GB" w:eastAsia="sv-SE"/>
              </w:rPr>
            </w:pPr>
            <w:r w:rsidRPr="00A14450">
              <w:rPr>
                <w:rFonts w:ascii="Times New Roman" w:hAnsi="Times New Roman"/>
                <w:i/>
                <w:iCs/>
                <w:color w:val="000000" w:themeColor="text1"/>
                <w:sz w:val="20"/>
                <w:lang w:val="en-US" w:eastAsia="sv-SE"/>
              </w:rPr>
              <w:t>PMS 424 C</w:t>
            </w:r>
          </w:p>
        </w:tc>
        <w:tc>
          <w:tcPr>
            <w:tcW w:w="1530" w:type="dxa"/>
          </w:tcPr>
          <w:p w14:paraId="1F32A4B8" w14:textId="77777777" w:rsidR="00A14450" w:rsidRPr="00A14450" w:rsidRDefault="00A14450" w:rsidP="003F3B0A">
            <w:pPr>
              <w:tabs>
                <w:tab w:val="clear" w:pos="851"/>
              </w:tabs>
              <w:spacing w:before="0" w:after="0"/>
              <w:ind w:left="0"/>
              <w:jc w:val="center"/>
              <w:rPr>
                <w:rFonts w:ascii="Times New Roman" w:hAnsi="Times New Roman"/>
                <w:b/>
                <w:bCs/>
                <w:color w:val="000000" w:themeColor="text1"/>
                <w:sz w:val="24"/>
                <w:szCs w:val="24"/>
                <w:lang w:val="en-GB" w:eastAsia="sv-SE"/>
              </w:rPr>
            </w:pPr>
          </w:p>
        </w:tc>
      </w:tr>
      <w:tr w:rsidR="00A14450" w:rsidRPr="00E65275" w14:paraId="34280AA1" w14:textId="77777777" w:rsidTr="003F3B0A">
        <w:tc>
          <w:tcPr>
            <w:tcW w:w="2790" w:type="dxa"/>
          </w:tcPr>
          <w:p w14:paraId="32317F3C" w14:textId="77777777" w:rsidR="00A14450" w:rsidRPr="00A14450" w:rsidRDefault="00A14450" w:rsidP="003F3B0A">
            <w:pPr>
              <w:tabs>
                <w:tab w:val="clear" w:pos="851"/>
              </w:tabs>
              <w:spacing w:before="0" w:after="0"/>
              <w:ind w:left="0"/>
              <w:rPr>
                <w:rFonts w:ascii="Times New Roman" w:hAnsi="Times New Roman"/>
                <w:color w:val="000000" w:themeColor="text1"/>
                <w:sz w:val="20"/>
                <w:lang w:val="en-GB" w:eastAsia="sv-SE"/>
              </w:rPr>
            </w:pPr>
            <w:r w:rsidRPr="00A14450">
              <w:rPr>
                <w:rFonts w:ascii="Times New Roman" w:hAnsi="Times New Roman"/>
                <w:color w:val="000000" w:themeColor="text1"/>
                <w:sz w:val="20"/>
                <w:lang w:val="en-US" w:eastAsia="sv-SE"/>
              </w:rPr>
              <w:t>HQV BLUE</w:t>
            </w:r>
          </w:p>
        </w:tc>
        <w:tc>
          <w:tcPr>
            <w:tcW w:w="2340" w:type="dxa"/>
          </w:tcPr>
          <w:p w14:paraId="2FEB013B" w14:textId="77777777" w:rsidR="00A14450" w:rsidRPr="00A14450" w:rsidRDefault="00A14450" w:rsidP="003F3B0A">
            <w:pPr>
              <w:tabs>
                <w:tab w:val="clear" w:pos="851"/>
              </w:tabs>
              <w:spacing w:before="0" w:after="0"/>
              <w:ind w:left="0"/>
              <w:rPr>
                <w:rFonts w:ascii="Times New Roman" w:hAnsi="Times New Roman"/>
                <w:color w:val="000000" w:themeColor="text1"/>
                <w:sz w:val="20"/>
                <w:lang w:val="en-GB" w:eastAsia="sv-SE"/>
              </w:rPr>
            </w:pPr>
            <w:r w:rsidRPr="00A14450">
              <w:rPr>
                <w:rFonts w:ascii="Times New Roman" w:hAnsi="Times New Roman"/>
                <w:color w:val="000000" w:themeColor="text1"/>
                <w:sz w:val="20"/>
                <w:lang w:val="en-US" w:eastAsia="sv-SE"/>
              </w:rPr>
              <w:t>NCS S 7020-R80B</w:t>
            </w:r>
          </w:p>
        </w:tc>
        <w:tc>
          <w:tcPr>
            <w:tcW w:w="2250" w:type="dxa"/>
          </w:tcPr>
          <w:p w14:paraId="659B0581" w14:textId="77777777" w:rsidR="00A14450" w:rsidRPr="00A14450" w:rsidRDefault="00A14450" w:rsidP="003F3B0A">
            <w:pPr>
              <w:tabs>
                <w:tab w:val="clear" w:pos="851"/>
              </w:tabs>
              <w:spacing w:before="0" w:after="0"/>
              <w:ind w:left="0"/>
              <w:rPr>
                <w:rFonts w:ascii="Times New Roman" w:hAnsi="Times New Roman"/>
                <w:i/>
                <w:iCs/>
                <w:color w:val="000000" w:themeColor="text1"/>
                <w:sz w:val="20"/>
                <w:lang w:val="en-GB" w:eastAsia="sv-SE"/>
              </w:rPr>
            </w:pPr>
            <w:r w:rsidRPr="00A14450">
              <w:rPr>
                <w:rFonts w:ascii="Times New Roman" w:hAnsi="Times New Roman"/>
                <w:i/>
                <w:iCs/>
                <w:color w:val="000000" w:themeColor="text1"/>
                <w:sz w:val="20"/>
                <w:lang w:val="en-US" w:eastAsia="sv-SE"/>
              </w:rPr>
              <w:t>PMS 534 C</w:t>
            </w:r>
          </w:p>
        </w:tc>
        <w:tc>
          <w:tcPr>
            <w:tcW w:w="1530" w:type="dxa"/>
          </w:tcPr>
          <w:p w14:paraId="072F143D" w14:textId="77777777" w:rsidR="00A14450" w:rsidRPr="00A14450" w:rsidRDefault="00A14450" w:rsidP="003F3B0A">
            <w:pPr>
              <w:tabs>
                <w:tab w:val="clear" w:pos="851"/>
              </w:tabs>
              <w:spacing w:before="0" w:after="0"/>
              <w:ind w:left="0"/>
              <w:jc w:val="center"/>
              <w:rPr>
                <w:rFonts w:ascii="Times New Roman" w:hAnsi="Times New Roman"/>
                <w:b/>
                <w:bCs/>
                <w:color w:val="000000" w:themeColor="text1"/>
                <w:sz w:val="24"/>
                <w:szCs w:val="24"/>
                <w:lang w:val="en-GB" w:eastAsia="sv-SE"/>
              </w:rPr>
            </w:pPr>
          </w:p>
        </w:tc>
      </w:tr>
      <w:tr w:rsidR="00A14450" w:rsidRPr="00D53E69" w14:paraId="70759ECB" w14:textId="77777777" w:rsidTr="003F3B0A">
        <w:tc>
          <w:tcPr>
            <w:tcW w:w="2790" w:type="dxa"/>
          </w:tcPr>
          <w:p w14:paraId="7F2C8B3D" w14:textId="77777777" w:rsidR="00A14450" w:rsidRPr="00A14450" w:rsidRDefault="00A14450" w:rsidP="003F3B0A">
            <w:pPr>
              <w:tabs>
                <w:tab w:val="clear" w:pos="851"/>
              </w:tabs>
              <w:spacing w:before="0" w:after="0"/>
              <w:ind w:left="0"/>
              <w:rPr>
                <w:rFonts w:ascii="Times New Roman" w:hAnsi="Times New Roman"/>
                <w:color w:val="000000" w:themeColor="text1"/>
                <w:sz w:val="20"/>
                <w:lang w:val="en-US" w:eastAsia="sv-SE"/>
              </w:rPr>
            </w:pPr>
            <w:r w:rsidRPr="00A14450">
              <w:rPr>
                <w:rFonts w:ascii="Times New Roman" w:hAnsi="Times New Roman"/>
                <w:color w:val="000000" w:themeColor="text1"/>
                <w:sz w:val="20"/>
                <w:lang w:val="en-US" w:eastAsia="sv-SE"/>
              </w:rPr>
              <w:t>HQV SILVER</w:t>
            </w:r>
          </w:p>
        </w:tc>
        <w:tc>
          <w:tcPr>
            <w:tcW w:w="2340" w:type="dxa"/>
          </w:tcPr>
          <w:p w14:paraId="6AE6B1AC" w14:textId="77777777" w:rsidR="00A14450" w:rsidRPr="00A14450" w:rsidRDefault="00A14450" w:rsidP="003F3B0A">
            <w:pPr>
              <w:tabs>
                <w:tab w:val="clear" w:pos="851"/>
              </w:tabs>
              <w:spacing w:before="0" w:after="0"/>
              <w:ind w:left="0"/>
              <w:rPr>
                <w:rFonts w:ascii="Times New Roman" w:hAnsi="Times New Roman"/>
                <w:color w:val="000000" w:themeColor="text1"/>
                <w:sz w:val="20"/>
                <w:lang w:val="en-US" w:eastAsia="sv-SE"/>
              </w:rPr>
            </w:pPr>
            <w:r w:rsidRPr="00A14450">
              <w:rPr>
                <w:rFonts w:ascii="Times New Roman" w:hAnsi="Times New Roman"/>
                <w:color w:val="000000" w:themeColor="text1"/>
                <w:sz w:val="20"/>
                <w:lang w:val="en-US" w:eastAsia="sv-SE"/>
              </w:rPr>
              <w:t>HQV Silver (textured)</w:t>
            </w:r>
          </w:p>
        </w:tc>
        <w:tc>
          <w:tcPr>
            <w:tcW w:w="2250" w:type="dxa"/>
          </w:tcPr>
          <w:p w14:paraId="2F3AFFE8" w14:textId="77777777" w:rsidR="00A14450" w:rsidRPr="00A14450" w:rsidRDefault="00A14450" w:rsidP="003F3B0A">
            <w:pPr>
              <w:tabs>
                <w:tab w:val="clear" w:pos="851"/>
              </w:tabs>
              <w:spacing w:before="0" w:after="0"/>
              <w:ind w:left="0"/>
              <w:rPr>
                <w:rFonts w:ascii="Times New Roman" w:hAnsi="Times New Roman"/>
                <w:i/>
                <w:iCs/>
                <w:color w:val="000000" w:themeColor="text1"/>
                <w:sz w:val="20"/>
                <w:lang w:val="en-US" w:eastAsia="sv-SE"/>
              </w:rPr>
            </w:pPr>
            <w:r w:rsidRPr="00A14450">
              <w:rPr>
                <w:rFonts w:ascii="Times New Roman" w:hAnsi="Times New Roman"/>
                <w:i/>
                <w:iCs/>
                <w:color w:val="000000" w:themeColor="text1"/>
                <w:sz w:val="20"/>
                <w:lang w:val="en-US" w:eastAsia="sv-SE"/>
              </w:rPr>
              <w:t>PMS 877 C</w:t>
            </w:r>
          </w:p>
        </w:tc>
        <w:tc>
          <w:tcPr>
            <w:tcW w:w="1530" w:type="dxa"/>
          </w:tcPr>
          <w:p w14:paraId="05783AD5" w14:textId="77777777" w:rsidR="00A14450" w:rsidRPr="00A14450" w:rsidRDefault="00A14450" w:rsidP="003F3B0A">
            <w:pPr>
              <w:tabs>
                <w:tab w:val="clear" w:pos="851"/>
              </w:tabs>
              <w:spacing w:before="0" w:after="0"/>
              <w:ind w:left="0"/>
              <w:jc w:val="center"/>
              <w:rPr>
                <w:rFonts w:ascii="Times New Roman" w:hAnsi="Times New Roman"/>
                <w:b/>
                <w:bCs/>
                <w:color w:val="000000" w:themeColor="text1"/>
                <w:sz w:val="24"/>
                <w:szCs w:val="24"/>
                <w:lang w:val="en-GB" w:eastAsia="sv-SE"/>
              </w:rPr>
            </w:pPr>
          </w:p>
        </w:tc>
      </w:tr>
      <w:tr w:rsidR="00A14450" w:rsidRPr="00D53E69" w14:paraId="015C2144" w14:textId="77777777" w:rsidTr="003F3B0A">
        <w:tc>
          <w:tcPr>
            <w:tcW w:w="2790" w:type="dxa"/>
          </w:tcPr>
          <w:p w14:paraId="6B59D265" w14:textId="77777777" w:rsidR="00A14450" w:rsidRPr="00A14450" w:rsidRDefault="00A14450" w:rsidP="003F3B0A">
            <w:pPr>
              <w:tabs>
                <w:tab w:val="clear" w:pos="851"/>
              </w:tabs>
              <w:spacing w:before="0" w:after="0"/>
              <w:ind w:left="0"/>
              <w:rPr>
                <w:rFonts w:ascii="Times New Roman" w:hAnsi="Times New Roman"/>
                <w:color w:val="000000" w:themeColor="text1"/>
                <w:sz w:val="20"/>
                <w:lang w:val="en-US" w:eastAsia="sv-SE"/>
              </w:rPr>
            </w:pPr>
            <w:r w:rsidRPr="00A14450">
              <w:rPr>
                <w:rFonts w:ascii="Times New Roman" w:hAnsi="Times New Roman"/>
                <w:color w:val="000000" w:themeColor="text1"/>
                <w:sz w:val="20"/>
                <w:lang w:val="en-US" w:eastAsia="sv-SE"/>
              </w:rPr>
              <w:t>HQV SILVER</w:t>
            </w:r>
          </w:p>
        </w:tc>
        <w:tc>
          <w:tcPr>
            <w:tcW w:w="2340" w:type="dxa"/>
          </w:tcPr>
          <w:p w14:paraId="6FE9683F" w14:textId="77777777" w:rsidR="00A14450" w:rsidRPr="00A14450" w:rsidRDefault="00A14450" w:rsidP="003F3B0A">
            <w:pPr>
              <w:tabs>
                <w:tab w:val="clear" w:pos="851"/>
              </w:tabs>
              <w:spacing w:before="0" w:after="0"/>
              <w:ind w:left="0"/>
              <w:rPr>
                <w:rFonts w:ascii="Times New Roman" w:hAnsi="Times New Roman"/>
                <w:color w:val="000000" w:themeColor="text1"/>
                <w:sz w:val="20"/>
                <w:lang w:val="en-US" w:eastAsia="sv-SE"/>
              </w:rPr>
            </w:pPr>
            <w:r w:rsidRPr="00A14450">
              <w:rPr>
                <w:rFonts w:ascii="Times New Roman" w:hAnsi="Times New Roman"/>
                <w:color w:val="000000" w:themeColor="text1"/>
                <w:sz w:val="20"/>
                <w:lang w:val="en-US" w:eastAsia="sv-SE"/>
              </w:rPr>
              <w:t>HQV Silver</w:t>
            </w:r>
          </w:p>
        </w:tc>
        <w:tc>
          <w:tcPr>
            <w:tcW w:w="2250" w:type="dxa"/>
          </w:tcPr>
          <w:p w14:paraId="685126F4" w14:textId="77777777" w:rsidR="00A14450" w:rsidRPr="00A14450" w:rsidRDefault="00A14450" w:rsidP="003F3B0A">
            <w:pPr>
              <w:tabs>
                <w:tab w:val="clear" w:pos="851"/>
              </w:tabs>
              <w:spacing w:before="0" w:after="0"/>
              <w:ind w:left="0"/>
              <w:rPr>
                <w:rFonts w:ascii="Times New Roman" w:hAnsi="Times New Roman"/>
                <w:i/>
                <w:iCs/>
                <w:color w:val="000000" w:themeColor="text1"/>
                <w:sz w:val="20"/>
                <w:lang w:val="en-US" w:eastAsia="sv-SE"/>
              </w:rPr>
            </w:pPr>
            <w:r w:rsidRPr="00A14450">
              <w:rPr>
                <w:rFonts w:ascii="Times New Roman" w:hAnsi="Times New Roman"/>
                <w:i/>
                <w:iCs/>
                <w:color w:val="000000" w:themeColor="text1"/>
                <w:sz w:val="20"/>
                <w:lang w:val="en-US" w:eastAsia="sv-SE"/>
              </w:rPr>
              <w:t>PMS 877 C</w:t>
            </w:r>
          </w:p>
        </w:tc>
        <w:tc>
          <w:tcPr>
            <w:tcW w:w="1530" w:type="dxa"/>
          </w:tcPr>
          <w:p w14:paraId="0C505867" w14:textId="77777777" w:rsidR="00A14450" w:rsidRPr="00A14450" w:rsidRDefault="00A14450" w:rsidP="003F3B0A">
            <w:pPr>
              <w:tabs>
                <w:tab w:val="clear" w:pos="851"/>
              </w:tabs>
              <w:spacing w:before="0" w:after="0"/>
              <w:ind w:left="0"/>
              <w:jc w:val="center"/>
              <w:rPr>
                <w:rFonts w:ascii="Times New Roman" w:hAnsi="Times New Roman"/>
                <w:b/>
                <w:bCs/>
                <w:color w:val="000000" w:themeColor="text1"/>
                <w:sz w:val="24"/>
                <w:szCs w:val="24"/>
                <w:lang w:val="en-GB" w:eastAsia="sv-SE"/>
              </w:rPr>
            </w:pPr>
          </w:p>
        </w:tc>
      </w:tr>
    </w:tbl>
    <w:p w14:paraId="65428094" w14:textId="434BA401" w:rsidR="00A14450" w:rsidRDefault="00A14450" w:rsidP="003E4B98">
      <w:pPr>
        <w:ind w:left="0"/>
        <w:rPr>
          <w:rFonts w:ascii="Times New Roman" w:eastAsiaTheme="minorHAnsi" w:hAnsi="Times New Roman"/>
          <w:sz w:val="20"/>
          <w:lang w:val="en-US"/>
        </w:rPr>
      </w:pPr>
    </w:p>
    <w:p w14:paraId="47DF85F7" w14:textId="77777777" w:rsidR="00A14450" w:rsidRPr="000E4FA5" w:rsidRDefault="00A14450" w:rsidP="003E4B98">
      <w:pPr>
        <w:ind w:left="0"/>
        <w:rPr>
          <w:rFonts w:ascii="Times New Roman" w:eastAsiaTheme="minorHAnsi" w:hAnsi="Times New Roman"/>
          <w:sz w:val="20"/>
          <w:lang w:val="en-US"/>
        </w:rPr>
      </w:pPr>
    </w:p>
    <w:p w14:paraId="32471B97" w14:textId="77777777" w:rsidR="003E4B98" w:rsidRDefault="003E4B98" w:rsidP="003E4B98">
      <w:pPr>
        <w:ind w:left="0"/>
        <w:rPr>
          <w:rFonts w:eastAsiaTheme="minorHAnsi"/>
          <w:b/>
          <w:bCs/>
          <w:lang w:val="en-US"/>
        </w:rPr>
      </w:pPr>
    </w:p>
    <w:tbl>
      <w:tblPr>
        <w:tblpPr w:leftFromText="180" w:rightFromText="180" w:vertAnchor="page" w:horzAnchor="margin" w:tblpY="8152"/>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35"/>
        <w:gridCol w:w="7543"/>
      </w:tblGrid>
      <w:tr w:rsidR="003E4B98" w:rsidRPr="00FD231C" w14:paraId="58434AD6" w14:textId="77777777" w:rsidTr="007E15D8">
        <w:tc>
          <w:tcPr>
            <w:tcW w:w="9778" w:type="dxa"/>
            <w:gridSpan w:val="2"/>
            <w:tcBorders>
              <w:top w:val="nil"/>
              <w:left w:val="nil"/>
              <w:right w:val="nil"/>
            </w:tcBorders>
          </w:tcPr>
          <w:p w14:paraId="393D340C" w14:textId="77777777" w:rsidR="00A14450" w:rsidRDefault="00A14450" w:rsidP="007E15D8">
            <w:pPr>
              <w:tabs>
                <w:tab w:val="clear" w:pos="851"/>
              </w:tabs>
              <w:spacing w:before="0" w:after="0"/>
              <w:ind w:left="0"/>
              <w:rPr>
                <w:rFonts w:cs="Arial"/>
                <w:b/>
                <w:bCs/>
                <w:sz w:val="24"/>
                <w:szCs w:val="24"/>
                <w:lang w:val="en-GB" w:eastAsia="sv-SE"/>
              </w:rPr>
            </w:pPr>
          </w:p>
          <w:p w14:paraId="6CFA4559" w14:textId="77777777" w:rsidR="003E4B98" w:rsidRPr="00FD231C" w:rsidRDefault="003E4B98" w:rsidP="007E15D8">
            <w:pPr>
              <w:tabs>
                <w:tab w:val="clear" w:pos="851"/>
              </w:tabs>
              <w:spacing w:before="0" w:after="0"/>
              <w:ind w:left="0"/>
              <w:rPr>
                <w:rFonts w:cs="Arial"/>
                <w:b/>
                <w:bCs/>
                <w:sz w:val="24"/>
                <w:szCs w:val="24"/>
                <w:lang w:val="en-GB" w:eastAsia="sv-SE"/>
              </w:rPr>
            </w:pPr>
            <w:r w:rsidRPr="00FD231C">
              <w:rPr>
                <w:rFonts w:cs="Arial"/>
                <w:b/>
                <w:bCs/>
                <w:sz w:val="24"/>
                <w:szCs w:val="24"/>
                <w:lang w:val="en-GB" w:eastAsia="sv-SE"/>
              </w:rPr>
              <w:t>Shipping Address</w:t>
            </w:r>
          </w:p>
        </w:tc>
      </w:tr>
      <w:tr w:rsidR="003E4B98" w:rsidRPr="00FD231C" w14:paraId="0B204B9F" w14:textId="77777777" w:rsidTr="00E3647F">
        <w:tc>
          <w:tcPr>
            <w:tcW w:w="2235" w:type="dxa"/>
            <w:tcBorders>
              <w:top w:val="nil"/>
              <w:left w:val="nil"/>
              <w:bottom w:val="nil"/>
              <w:right w:val="nil"/>
            </w:tcBorders>
          </w:tcPr>
          <w:p w14:paraId="289AD5FA" w14:textId="67FF1F5F"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FD231C">
              <w:rPr>
                <w:rFonts w:ascii="Times New Roman" w:hAnsi="Times New Roman"/>
                <w:sz w:val="24"/>
                <w:szCs w:val="24"/>
                <w:lang w:val="en-GB" w:eastAsia="sv-SE"/>
              </w:rPr>
              <w:t>Company</w:t>
            </w:r>
            <w:r w:rsidR="00E3647F">
              <w:rPr>
                <w:rFonts w:ascii="Times New Roman" w:hAnsi="Times New Roman"/>
                <w:sz w:val="24"/>
                <w:szCs w:val="24"/>
                <w:lang w:val="en-GB" w:eastAsia="sv-SE"/>
              </w:rPr>
              <w:t>:</w:t>
            </w:r>
          </w:p>
        </w:tc>
        <w:tc>
          <w:tcPr>
            <w:tcW w:w="7543" w:type="dxa"/>
            <w:tcBorders>
              <w:left w:val="nil"/>
              <w:bottom w:val="dotted" w:sz="4" w:space="0" w:color="auto"/>
              <w:right w:val="nil"/>
            </w:tcBorders>
          </w:tcPr>
          <w:p w14:paraId="570F9051" w14:textId="77777777" w:rsidR="003E4B98" w:rsidRPr="00E3647F" w:rsidRDefault="003E4B98" w:rsidP="007E15D8">
            <w:pPr>
              <w:tabs>
                <w:tab w:val="clear" w:pos="851"/>
              </w:tabs>
              <w:spacing w:before="0" w:after="0"/>
              <w:ind w:left="0"/>
              <w:rPr>
                <w:rFonts w:ascii="Times New Roman" w:hAnsi="Times New Roman"/>
                <w:sz w:val="28"/>
                <w:szCs w:val="28"/>
                <w:lang w:val="en-GB" w:eastAsia="sv-SE"/>
              </w:rPr>
            </w:pPr>
          </w:p>
        </w:tc>
      </w:tr>
      <w:tr w:rsidR="003E4B98" w:rsidRPr="00FD231C" w14:paraId="60A8F98A" w14:textId="77777777" w:rsidTr="00E3647F">
        <w:tc>
          <w:tcPr>
            <w:tcW w:w="2235" w:type="dxa"/>
            <w:tcBorders>
              <w:top w:val="nil"/>
              <w:left w:val="nil"/>
              <w:bottom w:val="nil"/>
              <w:right w:val="nil"/>
            </w:tcBorders>
          </w:tcPr>
          <w:p w14:paraId="7101BE38" w14:textId="6ED6D743"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FD231C">
              <w:rPr>
                <w:rFonts w:ascii="Times New Roman" w:hAnsi="Times New Roman"/>
                <w:sz w:val="24"/>
                <w:szCs w:val="24"/>
                <w:lang w:val="en-GB" w:eastAsia="sv-SE"/>
              </w:rPr>
              <w:t>Name</w:t>
            </w:r>
            <w:r w:rsidR="00E3647F">
              <w:rPr>
                <w:rFonts w:ascii="Times New Roman" w:hAnsi="Times New Roman"/>
                <w:sz w:val="24"/>
                <w:szCs w:val="24"/>
                <w:lang w:val="en-GB" w:eastAsia="sv-SE"/>
              </w:rPr>
              <w:t xml:space="preserve"> (person):</w:t>
            </w:r>
          </w:p>
        </w:tc>
        <w:tc>
          <w:tcPr>
            <w:tcW w:w="7543" w:type="dxa"/>
            <w:tcBorders>
              <w:top w:val="dotted" w:sz="4" w:space="0" w:color="auto"/>
              <w:left w:val="nil"/>
              <w:bottom w:val="dotted" w:sz="4" w:space="0" w:color="auto"/>
              <w:right w:val="nil"/>
            </w:tcBorders>
          </w:tcPr>
          <w:p w14:paraId="6AEB51AB" w14:textId="77777777" w:rsidR="003E4B98" w:rsidRPr="00E3647F" w:rsidRDefault="003E4B98" w:rsidP="007E15D8">
            <w:pPr>
              <w:tabs>
                <w:tab w:val="clear" w:pos="851"/>
              </w:tabs>
              <w:spacing w:before="0" w:after="0"/>
              <w:ind w:left="0"/>
              <w:rPr>
                <w:rFonts w:ascii="Times New Roman" w:hAnsi="Times New Roman"/>
                <w:sz w:val="28"/>
                <w:szCs w:val="28"/>
                <w:lang w:val="en-GB" w:eastAsia="sv-SE"/>
              </w:rPr>
            </w:pPr>
          </w:p>
        </w:tc>
      </w:tr>
      <w:tr w:rsidR="003E4B98" w:rsidRPr="00FD231C" w14:paraId="32E00A95" w14:textId="77777777" w:rsidTr="00E3647F">
        <w:tc>
          <w:tcPr>
            <w:tcW w:w="2235" w:type="dxa"/>
            <w:tcBorders>
              <w:top w:val="nil"/>
              <w:left w:val="nil"/>
              <w:bottom w:val="nil"/>
              <w:right w:val="nil"/>
            </w:tcBorders>
          </w:tcPr>
          <w:p w14:paraId="4D7A1D0A" w14:textId="36AD0E99"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FD231C">
              <w:rPr>
                <w:rFonts w:ascii="Times New Roman" w:hAnsi="Times New Roman"/>
                <w:sz w:val="24"/>
                <w:szCs w:val="24"/>
                <w:lang w:val="en-GB" w:eastAsia="sv-SE"/>
              </w:rPr>
              <w:t>Department</w:t>
            </w:r>
            <w:r w:rsidR="00E3647F">
              <w:rPr>
                <w:rFonts w:ascii="Times New Roman" w:hAnsi="Times New Roman"/>
                <w:sz w:val="24"/>
                <w:szCs w:val="24"/>
                <w:lang w:val="en-GB" w:eastAsia="sv-SE"/>
              </w:rPr>
              <w:t>:</w:t>
            </w:r>
          </w:p>
        </w:tc>
        <w:tc>
          <w:tcPr>
            <w:tcW w:w="7543" w:type="dxa"/>
            <w:tcBorders>
              <w:top w:val="dotted" w:sz="4" w:space="0" w:color="auto"/>
              <w:left w:val="nil"/>
              <w:bottom w:val="dotted" w:sz="4" w:space="0" w:color="auto"/>
              <w:right w:val="nil"/>
            </w:tcBorders>
          </w:tcPr>
          <w:p w14:paraId="60B8F6C7" w14:textId="77777777" w:rsidR="003E4B98" w:rsidRPr="00E3647F" w:rsidRDefault="003E4B98" w:rsidP="007E15D8">
            <w:pPr>
              <w:tabs>
                <w:tab w:val="clear" w:pos="851"/>
              </w:tabs>
              <w:spacing w:before="0" w:after="0"/>
              <w:ind w:left="0"/>
              <w:rPr>
                <w:rFonts w:ascii="Times New Roman" w:hAnsi="Times New Roman"/>
                <w:sz w:val="28"/>
                <w:szCs w:val="28"/>
                <w:lang w:val="en-GB" w:eastAsia="sv-SE"/>
              </w:rPr>
            </w:pPr>
          </w:p>
        </w:tc>
      </w:tr>
      <w:tr w:rsidR="003E4B98" w:rsidRPr="00FD231C" w14:paraId="6247DF7B" w14:textId="77777777" w:rsidTr="00E3647F">
        <w:tc>
          <w:tcPr>
            <w:tcW w:w="2235" w:type="dxa"/>
            <w:tcBorders>
              <w:top w:val="nil"/>
              <w:left w:val="nil"/>
              <w:bottom w:val="nil"/>
              <w:right w:val="nil"/>
            </w:tcBorders>
          </w:tcPr>
          <w:p w14:paraId="5802CB3F" w14:textId="2E095275"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FD231C">
              <w:rPr>
                <w:rFonts w:ascii="Times New Roman" w:hAnsi="Times New Roman"/>
                <w:sz w:val="24"/>
                <w:szCs w:val="24"/>
                <w:lang w:val="en-GB" w:eastAsia="sv-SE"/>
              </w:rPr>
              <w:t>Street</w:t>
            </w:r>
            <w:r w:rsidR="00E3647F">
              <w:rPr>
                <w:rFonts w:ascii="Times New Roman" w:hAnsi="Times New Roman"/>
                <w:sz w:val="24"/>
                <w:szCs w:val="24"/>
                <w:lang w:val="en-GB" w:eastAsia="sv-SE"/>
              </w:rPr>
              <w:t>:</w:t>
            </w:r>
          </w:p>
        </w:tc>
        <w:tc>
          <w:tcPr>
            <w:tcW w:w="7543" w:type="dxa"/>
            <w:tcBorders>
              <w:top w:val="dotted" w:sz="4" w:space="0" w:color="auto"/>
              <w:left w:val="nil"/>
              <w:bottom w:val="dotted" w:sz="4" w:space="0" w:color="auto"/>
              <w:right w:val="nil"/>
            </w:tcBorders>
          </w:tcPr>
          <w:p w14:paraId="7E3C16E9" w14:textId="77777777" w:rsidR="003E4B98" w:rsidRPr="00E3647F" w:rsidRDefault="003E4B98" w:rsidP="007E15D8">
            <w:pPr>
              <w:tabs>
                <w:tab w:val="clear" w:pos="851"/>
              </w:tabs>
              <w:spacing w:before="0" w:after="0"/>
              <w:ind w:left="0"/>
              <w:rPr>
                <w:rFonts w:ascii="Times New Roman" w:hAnsi="Times New Roman"/>
                <w:sz w:val="28"/>
                <w:szCs w:val="28"/>
                <w:lang w:val="en-GB" w:eastAsia="sv-SE"/>
              </w:rPr>
            </w:pPr>
          </w:p>
        </w:tc>
      </w:tr>
      <w:tr w:rsidR="003E4B98" w:rsidRPr="00FD231C" w14:paraId="46A2FA6C" w14:textId="77777777" w:rsidTr="00E3647F">
        <w:tc>
          <w:tcPr>
            <w:tcW w:w="2235" w:type="dxa"/>
            <w:tcBorders>
              <w:top w:val="nil"/>
              <w:left w:val="nil"/>
              <w:bottom w:val="nil"/>
              <w:right w:val="nil"/>
            </w:tcBorders>
          </w:tcPr>
          <w:p w14:paraId="7A554ED1" w14:textId="4D6EC85C"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FD231C">
              <w:rPr>
                <w:rFonts w:ascii="Times New Roman" w:hAnsi="Times New Roman"/>
                <w:sz w:val="24"/>
                <w:szCs w:val="24"/>
                <w:lang w:val="en-GB" w:eastAsia="sv-SE"/>
              </w:rPr>
              <w:t>Postal / Zip code</w:t>
            </w:r>
            <w:r w:rsidR="00E3647F">
              <w:rPr>
                <w:rFonts w:ascii="Times New Roman" w:hAnsi="Times New Roman"/>
                <w:sz w:val="24"/>
                <w:szCs w:val="24"/>
                <w:lang w:val="en-GB" w:eastAsia="sv-SE"/>
              </w:rPr>
              <w:t>:</w:t>
            </w:r>
          </w:p>
        </w:tc>
        <w:tc>
          <w:tcPr>
            <w:tcW w:w="7543" w:type="dxa"/>
            <w:tcBorders>
              <w:top w:val="dotted" w:sz="4" w:space="0" w:color="auto"/>
              <w:left w:val="nil"/>
              <w:bottom w:val="dotted" w:sz="4" w:space="0" w:color="auto"/>
              <w:right w:val="nil"/>
            </w:tcBorders>
          </w:tcPr>
          <w:p w14:paraId="35BD9FAA" w14:textId="77777777" w:rsidR="003E4B98" w:rsidRPr="00E3647F" w:rsidRDefault="003E4B98" w:rsidP="007E15D8">
            <w:pPr>
              <w:tabs>
                <w:tab w:val="clear" w:pos="851"/>
              </w:tabs>
              <w:spacing w:before="0" w:after="0"/>
              <w:ind w:left="0"/>
              <w:rPr>
                <w:rFonts w:ascii="Times New Roman" w:hAnsi="Times New Roman"/>
                <w:sz w:val="28"/>
                <w:szCs w:val="28"/>
                <w:lang w:val="en-GB" w:eastAsia="sv-SE"/>
              </w:rPr>
            </w:pPr>
          </w:p>
        </w:tc>
      </w:tr>
      <w:tr w:rsidR="003E4B98" w:rsidRPr="00FD231C" w14:paraId="1509686D" w14:textId="77777777" w:rsidTr="00E3647F">
        <w:tc>
          <w:tcPr>
            <w:tcW w:w="2235" w:type="dxa"/>
            <w:tcBorders>
              <w:top w:val="nil"/>
              <w:left w:val="nil"/>
              <w:bottom w:val="nil"/>
              <w:right w:val="nil"/>
            </w:tcBorders>
          </w:tcPr>
          <w:p w14:paraId="756DEDE1" w14:textId="2D1D05A8"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FD231C">
              <w:rPr>
                <w:rFonts w:ascii="Times New Roman" w:hAnsi="Times New Roman"/>
                <w:sz w:val="24"/>
                <w:szCs w:val="24"/>
                <w:lang w:val="en-GB" w:eastAsia="sv-SE"/>
              </w:rPr>
              <w:t>City</w:t>
            </w:r>
            <w:r w:rsidR="00E3647F">
              <w:rPr>
                <w:rFonts w:ascii="Times New Roman" w:hAnsi="Times New Roman"/>
                <w:sz w:val="24"/>
                <w:szCs w:val="24"/>
                <w:lang w:val="en-GB" w:eastAsia="sv-SE"/>
              </w:rPr>
              <w:t>:</w:t>
            </w:r>
          </w:p>
        </w:tc>
        <w:tc>
          <w:tcPr>
            <w:tcW w:w="7543" w:type="dxa"/>
            <w:tcBorders>
              <w:top w:val="dotted" w:sz="4" w:space="0" w:color="auto"/>
              <w:left w:val="nil"/>
              <w:bottom w:val="dotted" w:sz="4" w:space="0" w:color="auto"/>
              <w:right w:val="nil"/>
            </w:tcBorders>
          </w:tcPr>
          <w:p w14:paraId="154BB91E" w14:textId="77777777" w:rsidR="003E4B98" w:rsidRPr="00E3647F" w:rsidRDefault="003E4B98" w:rsidP="007E15D8">
            <w:pPr>
              <w:tabs>
                <w:tab w:val="clear" w:pos="851"/>
              </w:tabs>
              <w:spacing w:before="0" w:after="0"/>
              <w:ind w:left="0"/>
              <w:rPr>
                <w:rFonts w:ascii="Times New Roman" w:hAnsi="Times New Roman"/>
                <w:sz w:val="28"/>
                <w:szCs w:val="28"/>
                <w:lang w:val="en-GB" w:eastAsia="sv-SE"/>
              </w:rPr>
            </w:pPr>
          </w:p>
        </w:tc>
      </w:tr>
      <w:tr w:rsidR="003E4B98" w:rsidRPr="00FD231C" w14:paraId="7A6BA350" w14:textId="77777777" w:rsidTr="00E3647F">
        <w:tc>
          <w:tcPr>
            <w:tcW w:w="2235" w:type="dxa"/>
            <w:tcBorders>
              <w:top w:val="nil"/>
              <w:left w:val="nil"/>
              <w:bottom w:val="nil"/>
              <w:right w:val="nil"/>
            </w:tcBorders>
          </w:tcPr>
          <w:p w14:paraId="24F7DDBD" w14:textId="0EF0208A"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FD231C">
              <w:rPr>
                <w:rFonts w:ascii="Times New Roman" w:hAnsi="Times New Roman"/>
                <w:sz w:val="24"/>
                <w:szCs w:val="24"/>
                <w:lang w:val="en-GB" w:eastAsia="sv-SE"/>
              </w:rPr>
              <w:t>Country</w:t>
            </w:r>
            <w:r w:rsidR="00E3647F">
              <w:rPr>
                <w:rFonts w:ascii="Times New Roman" w:hAnsi="Times New Roman"/>
                <w:sz w:val="24"/>
                <w:szCs w:val="24"/>
                <w:lang w:val="en-GB" w:eastAsia="sv-SE"/>
              </w:rPr>
              <w:t>:</w:t>
            </w:r>
          </w:p>
        </w:tc>
        <w:tc>
          <w:tcPr>
            <w:tcW w:w="7543" w:type="dxa"/>
            <w:tcBorders>
              <w:top w:val="dotted" w:sz="4" w:space="0" w:color="auto"/>
              <w:left w:val="nil"/>
              <w:bottom w:val="dotted" w:sz="4" w:space="0" w:color="auto"/>
              <w:right w:val="nil"/>
            </w:tcBorders>
          </w:tcPr>
          <w:p w14:paraId="540261B8" w14:textId="77777777" w:rsidR="003E4B98" w:rsidRPr="00E3647F" w:rsidRDefault="003E4B98" w:rsidP="007E15D8">
            <w:pPr>
              <w:tabs>
                <w:tab w:val="clear" w:pos="851"/>
              </w:tabs>
              <w:spacing w:before="0" w:after="0"/>
              <w:ind w:left="0"/>
              <w:rPr>
                <w:rFonts w:ascii="Times New Roman" w:hAnsi="Times New Roman"/>
                <w:sz w:val="28"/>
                <w:szCs w:val="28"/>
                <w:lang w:val="en-GB" w:eastAsia="sv-SE"/>
              </w:rPr>
            </w:pPr>
          </w:p>
        </w:tc>
      </w:tr>
      <w:tr w:rsidR="003E4B98" w:rsidRPr="00FD231C" w14:paraId="4DC182A7" w14:textId="77777777" w:rsidTr="00E3647F">
        <w:tc>
          <w:tcPr>
            <w:tcW w:w="2235" w:type="dxa"/>
            <w:tcBorders>
              <w:top w:val="nil"/>
              <w:left w:val="nil"/>
              <w:bottom w:val="nil"/>
              <w:right w:val="nil"/>
            </w:tcBorders>
          </w:tcPr>
          <w:p w14:paraId="0E651B3E" w14:textId="77777777" w:rsidR="003E4B98" w:rsidRPr="00FD231C" w:rsidRDefault="003E4B98" w:rsidP="007E15D8">
            <w:pPr>
              <w:tabs>
                <w:tab w:val="clear" w:pos="851"/>
              </w:tabs>
              <w:spacing w:before="0" w:after="0"/>
              <w:ind w:left="0"/>
              <w:rPr>
                <w:rFonts w:ascii="Times New Roman" w:hAnsi="Times New Roman"/>
                <w:sz w:val="24"/>
                <w:szCs w:val="24"/>
                <w:lang w:val="en-GB" w:eastAsia="sv-SE"/>
              </w:rPr>
            </w:pPr>
          </w:p>
        </w:tc>
        <w:tc>
          <w:tcPr>
            <w:tcW w:w="7543" w:type="dxa"/>
            <w:tcBorders>
              <w:top w:val="dotted" w:sz="4" w:space="0" w:color="auto"/>
              <w:left w:val="nil"/>
              <w:bottom w:val="dotted" w:sz="4" w:space="0" w:color="auto"/>
              <w:right w:val="nil"/>
            </w:tcBorders>
          </w:tcPr>
          <w:p w14:paraId="57D2D1A5" w14:textId="77777777" w:rsidR="003E4B98" w:rsidRPr="00E3647F" w:rsidRDefault="003E4B98" w:rsidP="007E15D8">
            <w:pPr>
              <w:tabs>
                <w:tab w:val="clear" w:pos="851"/>
              </w:tabs>
              <w:spacing w:before="0" w:after="0"/>
              <w:ind w:left="0"/>
              <w:rPr>
                <w:rFonts w:ascii="Times New Roman" w:hAnsi="Times New Roman"/>
                <w:sz w:val="28"/>
                <w:szCs w:val="28"/>
                <w:lang w:val="en-GB" w:eastAsia="sv-SE"/>
              </w:rPr>
            </w:pPr>
          </w:p>
        </w:tc>
      </w:tr>
      <w:tr w:rsidR="003E4B98" w:rsidRPr="00FD231C" w14:paraId="5EDCD493" w14:textId="77777777" w:rsidTr="00E3647F">
        <w:tc>
          <w:tcPr>
            <w:tcW w:w="2235" w:type="dxa"/>
            <w:tcBorders>
              <w:top w:val="nil"/>
              <w:left w:val="nil"/>
              <w:bottom w:val="nil"/>
              <w:right w:val="nil"/>
            </w:tcBorders>
          </w:tcPr>
          <w:p w14:paraId="13BE2719" w14:textId="10B2EC5D" w:rsidR="003E4B98" w:rsidRPr="00FD231C" w:rsidRDefault="003E4B98" w:rsidP="007E15D8">
            <w:pPr>
              <w:tabs>
                <w:tab w:val="clear" w:pos="851"/>
              </w:tabs>
              <w:spacing w:before="0" w:after="0"/>
              <w:ind w:left="0"/>
              <w:rPr>
                <w:rFonts w:ascii="Times New Roman" w:hAnsi="Times New Roman"/>
                <w:sz w:val="24"/>
                <w:szCs w:val="24"/>
                <w:lang w:val="en-GB" w:eastAsia="sv-SE"/>
              </w:rPr>
            </w:pPr>
            <w:r w:rsidRPr="00FD231C">
              <w:rPr>
                <w:rFonts w:ascii="Times New Roman" w:hAnsi="Times New Roman"/>
                <w:sz w:val="24"/>
                <w:szCs w:val="24"/>
                <w:lang w:val="en-GB" w:eastAsia="sv-SE"/>
              </w:rPr>
              <w:t>Phone number</w:t>
            </w:r>
            <w:r w:rsidR="00E3647F">
              <w:rPr>
                <w:rFonts w:ascii="Times New Roman" w:hAnsi="Times New Roman"/>
                <w:sz w:val="24"/>
                <w:szCs w:val="24"/>
                <w:lang w:val="en-GB" w:eastAsia="sv-SE"/>
              </w:rPr>
              <w:t>:</w:t>
            </w:r>
          </w:p>
        </w:tc>
        <w:tc>
          <w:tcPr>
            <w:tcW w:w="7543" w:type="dxa"/>
            <w:tcBorders>
              <w:top w:val="dotted" w:sz="4" w:space="0" w:color="auto"/>
              <w:left w:val="nil"/>
              <w:bottom w:val="dotted" w:sz="4" w:space="0" w:color="auto"/>
              <w:right w:val="nil"/>
            </w:tcBorders>
          </w:tcPr>
          <w:p w14:paraId="00EEA92D" w14:textId="77777777" w:rsidR="003E4B98" w:rsidRPr="00E3647F" w:rsidRDefault="003E4B98" w:rsidP="007E15D8">
            <w:pPr>
              <w:tabs>
                <w:tab w:val="clear" w:pos="851"/>
              </w:tabs>
              <w:spacing w:before="0" w:after="0"/>
              <w:ind w:left="0"/>
              <w:rPr>
                <w:rFonts w:ascii="Times New Roman" w:hAnsi="Times New Roman"/>
                <w:sz w:val="28"/>
                <w:szCs w:val="28"/>
                <w:lang w:val="en-GB" w:eastAsia="sv-SE"/>
              </w:rPr>
            </w:pPr>
          </w:p>
        </w:tc>
      </w:tr>
      <w:tr w:rsidR="003E4B98" w:rsidRPr="00FD231C" w14:paraId="4B01ABDA" w14:textId="77777777" w:rsidTr="00E3647F">
        <w:tc>
          <w:tcPr>
            <w:tcW w:w="2235" w:type="dxa"/>
            <w:tcBorders>
              <w:top w:val="nil"/>
              <w:left w:val="nil"/>
              <w:bottom w:val="nil"/>
              <w:right w:val="nil"/>
            </w:tcBorders>
          </w:tcPr>
          <w:p w14:paraId="58D3F234" w14:textId="58B0BA83" w:rsidR="003E4B98" w:rsidRPr="00FD231C" w:rsidRDefault="00E3647F" w:rsidP="007E15D8">
            <w:pPr>
              <w:tabs>
                <w:tab w:val="clear" w:pos="851"/>
              </w:tabs>
              <w:spacing w:before="0" w:after="0"/>
              <w:ind w:left="0"/>
              <w:rPr>
                <w:rFonts w:ascii="Times New Roman" w:hAnsi="Times New Roman"/>
                <w:sz w:val="24"/>
                <w:szCs w:val="24"/>
                <w:lang w:val="en-GB" w:eastAsia="sv-SE"/>
              </w:rPr>
            </w:pPr>
            <w:r>
              <w:rPr>
                <w:rFonts w:ascii="Times New Roman" w:hAnsi="Times New Roman"/>
                <w:sz w:val="24"/>
                <w:szCs w:val="24"/>
                <w:lang w:val="en-GB" w:eastAsia="sv-SE"/>
              </w:rPr>
              <w:t>E</w:t>
            </w:r>
            <w:r w:rsidR="003E4B98" w:rsidRPr="00FD231C">
              <w:rPr>
                <w:rFonts w:ascii="Times New Roman" w:hAnsi="Times New Roman"/>
                <w:sz w:val="24"/>
                <w:szCs w:val="24"/>
                <w:lang w:val="en-GB" w:eastAsia="sv-SE"/>
              </w:rPr>
              <w:t>mail</w:t>
            </w:r>
            <w:r>
              <w:rPr>
                <w:rFonts w:ascii="Times New Roman" w:hAnsi="Times New Roman"/>
                <w:sz w:val="24"/>
                <w:szCs w:val="24"/>
                <w:lang w:val="en-GB" w:eastAsia="sv-SE"/>
              </w:rPr>
              <w:t>:</w:t>
            </w:r>
          </w:p>
        </w:tc>
        <w:tc>
          <w:tcPr>
            <w:tcW w:w="7543" w:type="dxa"/>
            <w:tcBorders>
              <w:top w:val="dotted" w:sz="4" w:space="0" w:color="auto"/>
              <w:left w:val="nil"/>
              <w:bottom w:val="dotted" w:sz="4" w:space="0" w:color="auto"/>
              <w:right w:val="nil"/>
            </w:tcBorders>
          </w:tcPr>
          <w:p w14:paraId="55FFA249" w14:textId="77777777" w:rsidR="003E4B98" w:rsidRPr="00E3647F" w:rsidRDefault="003E4B98" w:rsidP="007E15D8">
            <w:pPr>
              <w:tabs>
                <w:tab w:val="clear" w:pos="851"/>
              </w:tabs>
              <w:spacing w:before="0" w:after="0"/>
              <w:ind w:left="0"/>
              <w:rPr>
                <w:rFonts w:ascii="Times New Roman" w:hAnsi="Times New Roman"/>
                <w:sz w:val="28"/>
                <w:szCs w:val="28"/>
                <w:lang w:val="en-GB" w:eastAsia="sv-SE"/>
              </w:rPr>
            </w:pPr>
          </w:p>
        </w:tc>
      </w:tr>
    </w:tbl>
    <w:p w14:paraId="44CC8318" w14:textId="77777777" w:rsidR="005674AB" w:rsidRPr="003E4B98" w:rsidRDefault="005674AB" w:rsidP="00A14450">
      <w:pPr>
        <w:ind w:left="0"/>
        <w:rPr>
          <w:rFonts w:eastAsiaTheme="minorHAnsi"/>
        </w:rPr>
      </w:pPr>
    </w:p>
    <w:sectPr w:rsidR="005674AB" w:rsidRPr="003E4B98" w:rsidSect="00944647">
      <w:headerReference w:type="default" r:id="rId17"/>
      <w:footerReference w:type="default" r:id="rId18"/>
      <w:pgSz w:w="11906" w:h="16838" w:code="9"/>
      <w:pgMar w:top="1134" w:right="849" w:bottom="851" w:left="1134" w:header="720" w:footer="459"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F705C6" w14:textId="77777777" w:rsidR="00785EBF" w:rsidRDefault="00785EBF" w:rsidP="001A2023">
      <w:pPr>
        <w:spacing w:before="0" w:after="0"/>
      </w:pPr>
      <w:r>
        <w:separator/>
      </w:r>
    </w:p>
  </w:endnote>
  <w:endnote w:type="continuationSeparator" w:id="0">
    <w:p w14:paraId="1C3A6FFF" w14:textId="77777777" w:rsidR="00785EBF" w:rsidRDefault="00785EBF" w:rsidP="001A2023">
      <w:pPr>
        <w:spacing w:before="0" w:after="0"/>
      </w:pPr>
      <w:r>
        <w:continuationSeparator/>
      </w:r>
    </w:p>
  </w:endnote>
  <w:endnote w:type="continuationNotice" w:id="1">
    <w:p w14:paraId="2A6B0FD9" w14:textId="77777777" w:rsidR="00785EBF" w:rsidRDefault="00785EBF">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angal">
    <w:panose1 w:val="00000400000000000000"/>
    <w:charset w:val="00"/>
    <w:family w:val="roman"/>
    <w:pitch w:val="variable"/>
    <w:sig w:usb0="00008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Staufen">
    <w:altName w:val="Courier New"/>
    <w:charset w:val="00"/>
    <w:family w:val="auto"/>
    <w:pitch w:val="variable"/>
    <w:sig w:usb0="00000003" w:usb1="00000000" w:usb2="00000000" w:usb3="00000000" w:csb0="00000001"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lrutnt"/>
      <w:tblW w:w="11681" w:type="dxa"/>
      <w:tblInd w:w="-10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91"/>
      <w:gridCol w:w="8490"/>
    </w:tblGrid>
    <w:tr w:rsidR="00560F73" w:rsidRPr="00EE6A34" w14:paraId="5131F371" w14:textId="77777777" w:rsidTr="00701109">
      <w:trPr>
        <w:trHeight w:val="271"/>
      </w:trPr>
      <w:tc>
        <w:tcPr>
          <w:tcW w:w="11681" w:type="dxa"/>
          <w:gridSpan w:val="2"/>
        </w:tcPr>
        <w:p w14:paraId="4B352750" w14:textId="77777777" w:rsidR="00560F73" w:rsidRPr="00BB5C07" w:rsidRDefault="00560F73" w:rsidP="00560F73">
          <w:pPr>
            <w:ind w:left="0"/>
            <w:jc w:val="both"/>
            <w:rPr>
              <w:lang w:val="en-US"/>
            </w:rPr>
          </w:pPr>
          <w:r w:rsidRPr="00E67E97">
            <w:rPr>
              <w:rFonts w:cs="Arial"/>
              <w:lang w:val="en-US"/>
            </w:rPr>
            <w:t>This document is only controlled and updated in the online version of How We Work – Classification level:</w:t>
          </w:r>
          <w:r w:rsidRPr="00E67E97">
            <w:rPr>
              <w:lang w:val="en-US"/>
            </w:rPr>
            <w:t xml:space="preserve"> </w:t>
          </w:r>
          <w:sdt>
            <w:sdtPr>
              <w:rPr>
                <w:sz w:val="18"/>
                <w:szCs w:val="18"/>
                <w:lang w:val="en-US"/>
              </w:rPr>
              <w:alias w:val="Document classification"/>
              <w:tag w:val="d8f6b17f6eff47af9f0be1e1a3bf0d49"/>
              <w:id w:val="-2138331866"/>
              <w:lock w:val="contentLocked"/>
              <w:placeholder>
                <w:docPart w:val="42AB01807C3A4E87902BE51777041E1A"/>
              </w:placeholder>
              <w:dataBinding w:prefixMappings="xmlns:ns0='http://schemas.microsoft.com/office/2006/metadata/properties' xmlns:ns1='http://www.w3.org/2001/XMLSchema-instance' xmlns:ns2='http://schemas.microsoft.com/office/infopath/2007/PartnerControls' xmlns:ns3='d22f00f7-fd11-4e19-8a0f-b82870df1f13' xmlns:ns4='fe750104-2b6e-474e-b1dc-35fa815954a3' xmlns:ns5='be88956a-69a6-4615-9b4d-9038f46d1fec' xmlns:ns6='http://schemas.microsoft.com/sharepoint/v4' xmlns:ns7='http://schemas.microsoft.com/sharepoint/v3' " w:xpath="/ns0:properties[1]/documentManagement[1]/ns3:d8f6b17f6eff47af9f0be1e1a3bf0d49[1]/ns2:Terms[1]" w:storeItemID="{AB2B1B92-8D82-412B-B426-3CE3BA65EBAF}"/>
              <w:text w:multiLine="1"/>
            </w:sdtPr>
            <w:sdtEndPr/>
            <w:sdtContent>
              <w:r w:rsidR="00FD231C">
                <w:rPr>
                  <w:sz w:val="18"/>
                  <w:szCs w:val="18"/>
                  <w:lang w:val="en-US"/>
                </w:rPr>
                <w:t>Public</w:t>
              </w:r>
            </w:sdtContent>
          </w:sdt>
        </w:p>
      </w:tc>
    </w:tr>
    <w:tr w:rsidR="00163C5A" w:rsidRPr="00EE6A34" w14:paraId="1EF6EAEB" w14:textId="77777777" w:rsidTr="004B3581">
      <w:trPr>
        <w:trHeight w:val="60"/>
      </w:trPr>
      <w:tc>
        <w:tcPr>
          <w:tcW w:w="3191" w:type="dxa"/>
        </w:tcPr>
        <w:p w14:paraId="0455058E" w14:textId="3BBC27C2" w:rsidR="00163C5A" w:rsidRPr="00FD231C" w:rsidRDefault="00163C5A" w:rsidP="001A34B5">
          <w:pPr>
            <w:pStyle w:val="Sidfot"/>
            <w:ind w:left="0" w:right="480"/>
            <w:rPr>
              <w:sz w:val="18"/>
              <w:szCs w:val="18"/>
              <w:lang w:val="en-US"/>
            </w:rPr>
          </w:pPr>
          <w:r w:rsidRPr="00135CFD">
            <w:rPr>
              <w:sz w:val="20"/>
              <w:lang w:val="en-US"/>
            </w:rPr>
            <w:t>Owner:</w:t>
          </w:r>
          <w:r w:rsidRPr="00FD231C">
            <w:rPr>
              <w:sz w:val="20"/>
              <w:lang w:val="en-US"/>
            </w:rPr>
            <w:t xml:space="preserve"> </w:t>
          </w:r>
          <w:sdt>
            <w:sdtPr>
              <w:rPr>
                <w:sz w:val="18"/>
                <w:szCs w:val="18"/>
              </w:rPr>
              <w:alias w:val="Owner"/>
              <w:tag w:val="BPV_Owner"/>
              <w:id w:val="-394204404"/>
              <w:lock w:val="contentLocked"/>
              <w:dataBinding w:prefixMappings="xmlns:ns0='http://schemas.microsoft.com/office/2006/metadata/properties' xmlns:ns1='http://www.w3.org/2001/XMLSchema-instance' xmlns:ns2='http://schemas.microsoft.com/office/infopath/2007/PartnerControls' xmlns:ns3='d22f00f7-fd11-4e19-8a0f-b82870df1f13' xmlns:ns4='fe750104-2b6e-474e-b1dc-35fa815954a3' xmlns:ns5='be88956a-69a6-4615-9b4d-9038f46d1fec' xmlns:ns6='http://schemas.microsoft.com/sharepoint/v4' xmlns:ns7='http://schemas.microsoft.com/sharepoint/v3' " w:xpath="/ns0:properties[1]/documentManagement[1]/ns3:BPV_Owner[1]/ns3:UserInfo[1]/ns3:DisplayName[1]" w:storeItemID="{AB2B1B92-8D82-412B-B426-3CE3BA65EBAF}"/>
              <w:text/>
            </w:sdtPr>
            <w:sdtEndPr/>
            <w:sdtContent>
              <w:r w:rsidR="00355535">
                <w:rPr>
                  <w:sz w:val="18"/>
                  <w:szCs w:val="18"/>
                </w:rPr>
                <w:t>Peter Kindbom</w:t>
              </w:r>
            </w:sdtContent>
          </w:sdt>
        </w:p>
        <w:p w14:paraId="4CC2C159" w14:textId="77777777" w:rsidR="00163C5A" w:rsidRDefault="00163C5A" w:rsidP="001A2023">
          <w:pPr>
            <w:pStyle w:val="Sidfot"/>
            <w:ind w:left="0" w:right="480"/>
            <w:rPr>
              <w:sz w:val="18"/>
              <w:lang w:val="en-US"/>
            </w:rPr>
          </w:pPr>
          <w:r w:rsidRPr="00135CFD">
            <w:rPr>
              <w:sz w:val="20"/>
              <w:lang w:val="en-US"/>
            </w:rPr>
            <w:t>Editor:</w:t>
          </w:r>
          <w:r w:rsidRPr="00FD231C">
            <w:rPr>
              <w:sz w:val="20"/>
              <w:lang w:val="en-US"/>
            </w:rPr>
            <w:t xml:space="preserve"> </w:t>
          </w:r>
          <w:sdt>
            <w:sdtPr>
              <w:rPr>
                <w:sz w:val="18"/>
                <w:szCs w:val="18"/>
              </w:rPr>
              <w:alias w:val="Editor"/>
              <w:tag w:val="BPV_Editor"/>
              <w:id w:val="1360015602"/>
              <w:lock w:val="contentLocked"/>
              <w:dataBinding w:prefixMappings="xmlns:ns0='http://schemas.microsoft.com/office/2006/metadata/properties' xmlns:ns1='http://www.w3.org/2001/XMLSchema-instance' xmlns:ns2='http://schemas.microsoft.com/office/infopath/2007/PartnerControls' xmlns:ns3='d22f00f7-fd11-4e19-8a0f-b82870df1f13' xmlns:ns4='fe750104-2b6e-474e-b1dc-35fa815954a3' xmlns:ns5='be88956a-69a6-4615-9b4d-9038f46d1fec' xmlns:ns6='http://schemas.microsoft.com/sharepoint/v4' xmlns:ns7='http://schemas.microsoft.com/sharepoint/v3' " w:xpath="/ns0:properties[1]/documentManagement[1]/ns3:BPV_Editor[1]/ns3:UserInfo[1]/ns3:DisplayName[1]" w:storeItemID="{AB2B1B92-8D82-412B-B426-3CE3BA65EBAF}"/>
              <w:text/>
            </w:sdtPr>
            <w:sdtEndPr/>
            <w:sdtContent>
              <w:r w:rsidR="00FD231C">
                <w:rPr>
                  <w:sz w:val="18"/>
                  <w:szCs w:val="18"/>
                </w:rPr>
                <w:t>Fredrik Robarth</w:t>
              </w:r>
            </w:sdtContent>
          </w:sdt>
        </w:p>
      </w:tc>
      <w:tc>
        <w:tcPr>
          <w:tcW w:w="8490" w:type="dxa"/>
        </w:tcPr>
        <w:p w14:paraId="668045FA" w14:textId="417242EA" w:rsidR="00560F73" w:rsidRPr="00BE2A5B" w:rsidRDefault="00831754" w:rsidP="00560F73">
          <w:pPr>
            <w:tabs>
              <w:tab w:val="left" w:pos="3405"/>
            </w:tabs>
            <w:ind w:left="0"/>
            <w:rPr>
              <w:lang w:val="en-US"/>
            </w:rPr>
          </w:pPr>
          <w:r w:rsidRPr="00BE2A5B">
            <w:rPr>
              <w:lang w:val="en-US"/>
            </w:rPr>
            <w:t xml:space="preserve">Version: </w:t>
          </w:r>
          <w:sdt>
            <w:sdtPr>
              <w:rPr>
                <w:lang w:val="en-US"/>
              </w:rPr>
              <w:alias w:val="Current Version"/>
              <w:tag w:val="BPV_ApprovedVersion"/>
              <w:id w:val="-1267988294"/>
              <w:placeholder>
                <w:docPart w:val="7BBCE0C09E2146B28264CDB829A176CB"/>
              </w:placeholder>
              <w:dataBinding w:prefixMappings="xmlns:ns0='http://schemas.microsoft.com/office/2006/metadata/properties' xmlns:ns1='http://www.w3.org/2001/XMLSchema-instance' xmlns:ns2='http://schemas.microsoft.com/office/infopath/2007/PartnerControls' xmlns:ns3='d22f00f7-fd11-4e19-8a0f-b82870df1f13' xmlns:ns4='fe750104-2b6e-474e-b1dc-35fa815954a3' xmlns:ns5='be88956a-69a6-4615-9b4d-9038f46d1fec' xmlns:ns6='http://schemas.microsoft.com/sharepoint/v4' xmlns:ns7='http://schemas.microsoft.com/sharepoint/v3' " w:xpath="/ns0:properties[1]/documentManagement[1]/ns3:BPV_ApprovedVersion[1]" w:storeItemID="{AB2B1B92-8D82-412B-B426-3CE3BA65EBAF}"/>
              <w:text/>
            </w:sdtPr>
            <w:sdtEndPr/>
            <w:sdtContent>
              <w:r w:rsidR="00EE6A34">
                <w:rPr>
                  <w:lang w:val="en-US"/>
                </w:rPr>
                <w:t>12.0</w:t>
              </w:r>
            </w:sdtContent>
          </w:sdt>
          <w:r w:rsidRPr="00BE2A5B">
            <w:rPr>
              <w:lang w:val="en-US"/>
            </w:rPr>
            <w:t xml:space="preserve">                                DocId: </w:t>
          </w:r>
          <w:sdt>
            <w:sdtPr>
              <w:rPr>
                <w:lang w:val="en-US"/>
              </w:rPr>
              <w:alias w:val="Document ID Value"/>
              <w:tag w:val="_dlc_DocId"/>
              <w:id w:val="-1678416822"/>
              <w:lock w:val="contentLocked"/>
              <w:placeholder>
                <w:docPart w:val="C30C6E9F86AE46BDAB8836526F9485B0"/>
              </w:placeholder>
              <w:dataBinding w:prefixMappings="xmlns:ns0='http://schemas.microsoft.com/office/2006/metadata/properties' xmlns:ns1='http://www.w3.org/2001/XMLSchema-instance' xmlns:ns2='http://schemas.microsoft.com/office/infopath/2007/PartnerControls' xmlns:ns3='d22f00f7-fd11-4e19-8a0f-b82870df1f13' xmlns:ns4='fe750104-2b6e-474e-b1dc-35fa815954a3' xmlns:ns5='be88956a-69a6-4615-9b4d-9038f46d1fec' xmlns:ns6='http://schemas.microsoft.com/sharepoint/v4' xmlns:ns7='http://schemas.microsoft.com/sharepoint/v3' " w:xpath="/ns0:properties[1]/documentManagement[1]/ns3:_dlc_DocId[1]" w:storeItemID="{AB2B1B92-8D82-412B-B426-3CE3BA65EBAF}"/>
              <w:text/>
            </w:sdtPr>
            <w:sdtEndPr/>
            <w:sdtContent>
              <w:r w:rsidR="00514027">
                <w:rPr>
                  <w:lang w:val="en-US"/>
                </w:rPr>
                <w:t>HWWDOC-1878489343-11056</w:t>
              </w:r>
            </w:sdtContent>
          </w:sdt>
        </w:p>
        <w:p w14:paraId="62096F12" w14:textId="065F831E" w:rsidR="00163C5A" w:rsidRPr="00127058" w:rsidRDefault="00560F73" w:rsidP="00560F73">
          <w:pPr>
            <w:tabs>
              <w:tab w:val="left" w:pos="3405"/>
            </w:tabs>
            <w:ind w:left="0"/>
            <w:rPr>
              <w:lang w:val="en-US"/>
            </w:rPr>
          </w:pPr>
          <w:r w:rsidRPr="00135CFD">
            <w:rPr>
              <w:lang w:val="en-US"/>
            </w:rPr>
            <w:t xml:space="preserve">Approved: </w:t>
          </w:r>
          <w:sdt>
            <w:sdtPr>
              <w:rPr>
                <w:lang w:val="en-US"/>
              </w:rPr>
              <w:alias w:val="Approved date"/>
              <w:tag w:val="BPV_ApprovedDate"/>
              <w:id w:val="-1006820540"/>
              <w:placeholder>
                <w:docPart w:val="BA653F1F2A9D4125AEA7E86F1EDB0687"/>
              </w:placeholder>
              <w:dataBinding w:prefixMappings="xmlns:ns0='http://schemas.microsoft.com/office/2006/metadata/properties' xmlns:ns1='http://www.w3.org/2001/XMLSchema-instance' xmlns:ns2='http://schemas.microsoft.com/office/infopath/2007/PartnerControls' xmlns:ns3='d22f00f7-fd11-4e19-8a0f-b82870df1f13' xmlns:ns4='fe750104-2b6e-474e-b1dc-35fa815954a3' xmlns:ns5='be88956a-69a6-4615-9b4d-9038f46d1fec' xmlns:ns6='http://schemas.microsoft.com/sharepoint/v4' xmlns:ns7='http://schemas.microsoft.com/sharepoint/v3' " w:xpath="/ns0:properties[1]/documentManagement[1]/ns3:BPV_ApprovedDate[1]" w:storeItemID="{AB2B1B92-8D82-412B-B426-3CE3BA65EBAF}"/>
              <w:date w:fullDate="2026-02-24T00:00:00Z">
                <w:dateFormat w:val="yyyy-MM-dd"/>
                <w:lid w:val="sv-SE"/>
                <w:storeMappedDataAs w:val="dateTime"/>
                <w:calendar w:val="gregorian"/>
              </w:date>
            </w:sdtPr>
            <w:sdtEndPr/>
            <w:sdtContent>
              <w:r w:rsidR="00EE6A34" w:rsidRPr="00EE6A34">
                <w:rPr>
                  <w:lang w:val="en-US"/>
                </w:rPr>
                <w:t>2026-02-24</w:t>
              </w:r>
            </w:sdtContent>
          </w:sdt>
          <w:r w:rsidRPr="00135CFD">
            <w:rPr>
              <w:lang w:val="en-US"/>
            </w:rPr>
            <w:t xml:space="preserve"> by </w:t>
          </w:r>
          <w:sdt>
            <w:sdtPr>
              <w:rPr>
                <w:lang w:val="en-US"/>
              </w:rPr>
              <w:alias w:val="Approved by"/>
              <w:tag w:val="BPV_ApprovedBy"/>
              <w:id w:val="1707519756"/>
              <w:lock w:val="contentLocked"/>
              <w:placeholder>
                <w:docPart w:val="8A5B7D15C67242BF874EF7EA95BC2C52"/>
              </w:placeholder>
              <w:dataBinding w:prefixMappings="xmlns:ns0='http://schemas.microsoft.com/office/2006/metadata/properties' xmlns:ns1='http://www.w3.org/2001/XMLSchema-instance' xmlns:ns2='http://schemas.microsoft.com/office/infopath/2007/PartnerControls' xmlns:ns3='d22f00f7-fd11-4e19-8a0f-b82870df1f13' xmlns:ns4='fe750104-2b6e-474e-b1dc-35fa815954a3' xmlns:ns5='be88956a-69a6-4615-9b4d-9038f46d1fec' xmlns:ns6='http://schemas.microsoft.com/sharepoint/v4' xmlns:ns7='http://schemas.microsoft.com/sharepoint/v3' " w:xpath="/ns0:properties[1]/documentManagement[1]/ns3:BPV_ApprovedBy[1]/ns3:UserInfo[1]/ns3:DisplayName[1]" w:storeItemID="{AB2B1B92-8D82-412B-B426-3CE3BA65EBAF}"/>
              <w:text/>
            </w:sdtPr>
            <w:sdtEndPr/>
            <w:sdtContent>
              <w:r w:rsidR="00355535">
                <w:rPr>
                  <w:lang w:val="en-US"/>
                </w:rPr>
                <w:t>Peter Kindbom</w:t>
              </w:r>
            </w:sdtContent>
          </w:sdt>
        </w:p>
      </w:tc>
    </w:tr>
    <w:tr w:rsidR="00560F73" w14:paraId="4D4F4032" w14:textId="77777777" w:rsidTr="008515B4">
      <w:trPr>
        <w:trHeight w:val="60"/>
      </w:trPr>
      <w:tc>
        <w:tcPr>
          <w:tcW w:w="11681" w:type="dxa"/>
          <w:gridSpan w:val="2"/>
        </w:tcPr>
        <w:p w14:paraId="019F0A00" w14:textId="77777777" w:rsidR="00560F73" w:rsidRDefault="00785EBF" w:rsidP="00560F73">
          <w:pPr>
            <w:pStyle w:val="Sidfot"/>
            <w:ind w:left="0" w:right="480"/>
            <w:jc w:val="center"/>
            <w:rPr>
              <w:sz w:val="18"/>
              <w:lang w:val="en-US"/>
            </w:rPr>
          </w:pPr>
          <w:sdt>
            <w:sdtPr>
              <w:rPr>
                <w:sz w:val="18"/>
                <w:szCs w:val="18"/>
              </w:rPr>
              <w:id w:val="1047420534"/>
              <w:docPartObj>
                <w:docPartGallery w:val="Page Numbers (Top of Page)"/>
                <w:docPartUnique/>
              </w:docPartObj>
            </w:sdtPr>
            <w:sdtEndPr/>
            <w:sdtContent>
              <w:r w:rsidR="00560F73" w:rsidRPr="00135CFD">
                <w:rPr>
                  <w:sz w:val="20"/>
                  <w:lang w:val="en-US"/>
                </w:rPr>
                <w:t xml:space="preserve">Page </w:t>
              </w:r>
              <w:r w:rsidR="00560F73" w:rsidRPr="00135CFD">
                <w:rPr>
                  <w:b/>
                  <w:bCs/>
                  <w:sz w:val="20"/>
                  <w:lang w:val="en-US"/>
                </w:rPr>
                <w:fldChar w:fldCharType="begin"/>
              </w:r>
              <w:r w:rsidR="00560F73" w:rsidRPr="00135CFD">
                <w:rPr>
                  <w:b/>
                  <w:bCs/>
                  <w:sz w:val="20"/>
                  <w:lang w:val="en-US"/>
                </w:rPr>
                <w:instrText xml:space="preserve"> PAGE </w:instrText>
              </w:r>
              <w:r w:rsidR="00560F73" w:rsidRPr="00135CFD">
                <w:rPr>
                  <w:b/>
                  <w:bCs/>
                  <w:sz w:val="20"/>
                  <w:lang w:val="en-US"/>
                </w:rPr>
                <w:fldChar w:fldCharType="separate"/>
              </w:r>
              <w:r w:rsidR="00B822F7">
                <w:rPr>
                  <w:b/>
                  <w:bCs/>
                  <w:noProof/>
                  <w:sz w:val="20"/>
                  <w:lang w:val="en-US"/>
                </w:rPr>
                <w:t>1</w:t>
              </w:r>
              <w:r w:rsidR="00560F73" w:rsidRPr="00135CFD">
                <w:rPr>
                  <w:b/>
                  <w:bCs/>
                  <w:sz w:val="20"/>
                  <w:lang w:val="en-US"/>
                </w:rPr>
                <w:fldChar w:fldCharType="end"/>
              </w:r>
              <w:r w:rsidR="00560F73" w:rsidRPr="00135CFD">
                <w:rPr>
                  <w:sz w:val="20"/>
                  <w:lang w:val="en-US"/>
                </w:rPr>
                <w:t xml:space="preserve"> of </w:t>
              </w:r>
              <w:r w:rsidR="00560F73" w:rsidRPr="00135CFD">
                <w:rPr>
                  <w:b/>
                  <w:bCs/>
                  <w:sz w:val="20"/>
                  <w:lang w:val="en-US"/>
                </w:rPr>
                <w:fldChar w:fldCharType="begin"/>
              </w:r>
              <w:r w:rsidR="00560F73" w:rsidRPr="00135CFD">
                <w:rPr>
                  <w:b/>
                  <w:bCs/>
                  <w:sz w:val="20"/>
                  <w:lang w:val="en-US"/>
                </w:rPr>
                <w:instrText xml:space="preserve"> NUMPAGES  </w:instrText>
              </w:r>
              <w:r w:rsidR="00560F73" w:rsidRPr="00135CFD">
                <w:rPr>
                  <w:b/>
                  <w:bCs/>
                  <w:sz w:val="20"/>
                  <w:lang w:val="en-US"/>
                </w:rPr>
                <w:fldChar w:fldCharType="separate"/>
              </w:r>
              <w:r w:rsidR="00B822F7">
                <w:rPr>
                  <w:b/>
                  <w:bCs/>
                  <w:noProof/>
                  <w:sz w:val="20"/>
                  <w:lang w:val="en-US"/>
                </w:rPr>
                <w:t>1</w:t>
              </w:r>
              <w:r w:rsidR="00560F73" w:rsidRPr="00135CFD">
                <w:rPr>
                  <w:b/>
                  <w:bCs/>
                  <w:sz w:val="20"/>
                  <w:lang w:val="en-US"/>
                </w:rPr>
                <w:fldChar w:fldCharType="end"/>
              </w:r>
            </w:sdtContent>
          </w:sdt>
        </w:p>
      </w:tc>
    </w:tr>
  </w:tbl>
  <w:p w14:paraId="745E9FB8" w14:textId="77777777" w:rsidR="008E5104" w:rsidRDefault="008E5104" w:rsidP="00163C5A">
    <w:pPr>
      <w:pStyle w:val="Sidfot"/>
      <w:tabs>
        <w:tab w:val="clear" w:pos="851"/>
        <w:tab w:val="clear" w:pos="4320"/>
        <w:tab w:val="clear" w:pos="8640"/>
        <w:tab w:val="left" w:pos="4815"/>
        <w:tab w:val="left" w:pos="7530"/>
      </w:tabs>
      <w:ind w:left="0" w:right="480"/>
      <w:rPr>
        <w:sz w:val="18"/>
        <w:lang w:val="en-US"/>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E486EE6" w14:textId="77777777" w:rsidR="00785EBF" w:rsidRDefault="00785EBF" w:rsidP="001A2023">
      <w:pPr>
        <w:spacing w:before="0" w:after="0"/>
      </w:pPr>
      <w:r>
        <w:separator/>
      </w:r>
    </w:p>
  </w:footnote>
  <w:footnote w:type="continuationSeparator" w:id="0">
    <w:p w14:paraId="40BA9E25" w14:textId="77777777" w:rsidR="00785EBF" w:rsidRDefault="00785EBF" w:rsidP="001A2023">
      <w:pPr>
        <w:spacing w:before="0" w:after="0"/>
      </w:pPr>
      <w:r>
        <w:continuationSeparator/>
      </w:r>
    </w:p>
  </w:footnote>
  <w:footnote w:type="continuationNotice" w:id="1">
    <w:p w14:paraId="2460F851" w14:textId="77777777" w:rsidR="00785EBF" w:rsidRDefault="00785EBF">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923" w:type="dxa"/>
      <w:tblInd w:w="70" w:type="dxa"/>
      <w:tblBorders>
        <w:bottom w:val="single" w:sz="4" w:space="0" w:color="auto"/>
      </w:tblBorders>
      <w:tblLayout w:type="fixed"/>
      <w:tblCellMar>
        <w:left w:w="70" w:type="dxa"/>
        <w:right w:w="70" w:type="dxa"/>
      </w:tblCellMar>
      <w:tblLook w:val="0000" w:firstRow="0" w:lastRow="0" w:firstColumn="0" w:lastColumn="0" w:noHBand="0" w:noVBand="0"/>
    </w:tblPr>
    <w:tblGrid>
      <w:gridCol w:w="8577"/>
      <w:gridCol w:w="1346"/>
    </w:tblGrid>
    <w:tr w:rsidR="00123CB1" w:rsidRPr="004545D5" w14:paraId="135E7453" w14:textId="77777777" w:rsidTr="00B87B0E">
      <w:trPr>
        <w:cantSplit/>
      </w:trPr>
      <w:tc>
        <w:tcPr>
          <w:tcW w:w="8577" w:type="dxa"/>
          <w:tcBorders>
            <w:bottom w:val="single" w:sz="4" w:space="0" w:color="auto"/>
          </w:tcBorders>
          <w:vAlign w:val="center"/>
        </w:tcPr>
        <w:p w14:paraId="437CDA99" w14:textId="0AE86BDB" w:rsidR="000A273B" w:rsidRPr="004C1A2A" w:rsidRDefault="00785EBF" w:rsidP="000A273B">
          <w:pPr>
            <w:pStyle w:val="Sidhuvud"/>
            <w:spacing w:after="0"/>
            <w:ind w:left="0"/>
            <w:rPr>
              <w:rFonts w:cs="Arial"/>
              <w:b/>
              <w:color w:val="273A60"/>
              <w:sz w:val="32"/>
              <w:szCs w:val="32"/>
              <w:lang w:val="en-GB"/>
            </w:rPr>
          </w:pPr>
          <w:sdt>
            <w:sdtPr>
              <w:rPr>
                <w:rFonts w:cs="Arial"/>
                <w:b/>
                <w:color w:val="273A60"/>
                <w:sz w:val="32"/>
                <w:szCs w:val="32"/>
                <w:lang w:val="en-GB"/>
              </w:rPr>
              <w:alias w:val="Title"/>
              <w:tag w:val=""/>
              <w:id w:val="299972641"/>
              <w:placeholder>
                <w:docPart w:val="A857756795984AFAAD8AEA0B560ECE17"/>
              </w:placeholder>
              <w:dataBinding w:prefixMappings="xmlns:ns0='http://purl.org/dc/elements/1.1/' xmlns:ns1='http://schemas.openxmlformats.org/package/2006/metadata/core-properties' " w:xpath="/ns1:coreProperties[1]/ns0:title[1]" w:storeItemID="{6C3C8BC8-F283-45AE-878A-BAB7291924A1}"/>
              <w:text/>
            </w:sdtPr>
            <w:sdtEndPr/>
            <w:sdtContent>
              <w:r w:rsidR="00A14450">
                <w:rPr>
                  <w:rFonts w:cs="Arial"/>
                  <w:b/>
                  <w:color w:val="273A60"/>
                  <w:sz w:val="32"/>
                  <w:szCs w:val="32"/>
                  <w:lang w:val="en-GB"/>
                </w:rPr>
                <w:t>Husqvarna Colour Reference Order Form</w:t>
              </w:r>
            </w:sdtContent>
          </w:sdt>
        </w:p>
        <w:p w14:paraId="27DAFD2B" w14:textId="77777777" w:rsidR="000A273B" w:rsidRDefault="00785EBF" w:rsidP="000A273B">
          <w:pPr>
            <w:pStyle w:val="Sidhuvud"/>
            <w:spacing w:after="0"/>
            <w:ind w:left="0"/>
            <w:rPr>
              <w:rFonts w:cs="Arial"/>
              <w:b/>
              <w:color w:val="273A60"/>
              <w:sz w:val="24"/>
              <w:szCs w:val="24"/>
              <w:lang w:val="en-GB"/>
            </w:rPr>
          </w:pPr>
          <w:sdt>
            <w:sdtPr>
              <w:rPr>
                <w:rFonts w:cs="Arial"/>
                <w:b/>
                <w:color w:val="273A60"/>
                <w:sz w:val="24"/>
                <w:szCs w:val="24"/>
                <w:lang w:val="en-GB"/>
              </w:rPr>
              <w:alias w:val="Document type"/>
              <w:tag w:val="bb689f3d63c6497ea7147fc37b35a3a9"/>
              <w:id w:val="-1525559032"/>
              <w:lock w:val="contentLocked"/>
              <w:placeholder>
                <w:docPart w:val="C907FFAAE05E441E8CB781AA57053097"/>
              </w:placeholder>
              <w:dataBinding w:prefixMappings="xmlns:ns0='http://schemas.microsoft.com/office/2006/metadata/properties' xmlns:ns1='http://www.w3.org/2001/XMLSchema-instance' xmlns:ns2='http://schemas.microsoft.com/office/infopath/2007/PartnerControls' xmlns:ns3='d22f00f7-fd11-4e19-8a0f-b82870df1f13' xmlns:ns4='fe750104-2b6e-474e-b1dc-35fa815954a3' xmlns:ns5='be88956a-69a6-4615-9b4d-9038f46d1fec' xmlns:ns6='http://schemas.microsoft.com/sharepoint/v4' xmlns:ns7='http://schemas.microsoft.com/sharepoint/v3' " w:xpath="/ns0:properties[1]/documentManagement[1]/ns3:bb689f3d63c6497ea7147fc37b35a3a9[1]/ns2:Terms[1]" w:storeItemID="{AB2B1B92-8D82-412B-B426-3CE3BA65EBAF}"/>
              <w:text w:multiLine="1"/>
            </w:sdtPr>
            <w:sdtEndPr/>
            <w:sdtContent>
              <w:r w:rsidR="00FD231C">
                <w:rPr>
                  <w:rFonts w:cs="Arial"/>
                  <w:b/>
                  <w:color w:val="273A60"/>
                  <w:sz w:val="24"/>
                  <w:szCs w:val="24"/>
                  <w:lang w:val="en-GB"/>
                </w:rPr>
                <w:t>Template</w:t>
              </w:r>
            </w:sdtContent>
          </w:sdt>
        </w:p>
        <w:p w14:paraId="172F2F71" w14:textId="77777777" w:rsidR="000A273B" w:rsidRDefault="00785EBF" w:rsidP="000A273B">
          <w:pPr>
            <w:pStyle w:val="Sidhuvud"/>
            <w:spacing w:after="0"/>
            <w:ind w:left="0"/>
            <w:rPr>
              <w:rFonts w:cs="Arial"/>
              <w:b/>
              <w:color w:val="273A60"/>
              <w:sz w:val="24"/>
              <w:szCs w:val="24"/>
              <w:lang w:val="en-GB"/>
            </w:rPr>
          </w:pPr>
          <w:sdt>
            <w:sdtPr>
              <w:rPr>
                <w:rFonts w:cs="Arial"/>
                <w:b/>
                <w:color w:val="273A60"/>
                <w:sz w:val="24"/>
                <w:szCs w:val="24"/>
                <w:lang w:val="en-GB"/>
              </w:rPr>
              <w:alias w:val="Target group"/>
              <w:tag w:val="n7cf29562ce84aa78a5af3422842125e"/>
              <w:id w:val="-1085915627"/>
              <w:lock w:val="contentLocked"/>
              <w:placeholder>
                <w:docPart w:val="AF4989800ACC4654A6320F712C7CAE77"/>
              </w:placeholder>
              <w:dataBinding w:prefixMappings="xmlns:ns0='http://schemas.microsoft.com/office/2006/metadata/properties' xmlns:ns1='http://www.w3.org/2001/XMLSchema-instance' xmlns:ns2='http://schemas.microsoft.com/office/infopath/2007/PartnerControls' xmlns:ns3='d22f00f7-fd11-4e19-8a0f-b82870df1f13' xmlns:ns4='fe750104-2b6e-474e-b1dc-35fa815954a3' xmlns:ns5='be88956a-69a6-4615-9b4d-9038f46d1fec' xmlns:ns6='http://schemas.microsoft.com/sharepoint/v4' xmlns:ns7='http://schemas.microsoft.com/sharepoint/v3' " w:xpath="/ns0:properties[1]/documentManagement[1]/ns3:n7cf29562ce84aa78a5af3422842125e[1]/ns2:Terms[1]" w:storeItemID="{AB2B1B92-8D82-412B-B426-3CE3BA65EBAF}"/>
              <w:text w:multiLine="1"/>
            </w:sdtPr>
            <w:sdtEndPr/>
            <w:sdtContent>
              <w:r w:rsidR="00FD231C">
                <w:rPr>
                  <w:rFonts w:cs="Arial"/>
                  <w:b/>
                  <w:color w:val="273A60"/>
                  <w:sz w:val="24"/>
                  <w:szCs w:val="24"/>
                  <w:lang w:val="en-GB"/>
                </w:rPr>
                <w:t>Husqvarna Group</w:t>
              </w:r>
            </w:sdtContent>
          </w:sdt>
        </w:p>
        <w:p w14:paraId="083BCD35" w14:textId="70B6B820" w:rsidR="008E5104" w:rsidRPr="00C676C5" w:rsidRDefault="00785EBF" w:rsidP="000A273B">
          <w:pPr>
            <w:pStyle w:val="Sidhuvud"/>
            <w:spacing w:after="0"/>
            <w:ind w:left="0"/>
            <w:rPr>
              <w:rFonts w:cs="Arial"/>
              <w:b/>
              <w:color w:val="273A60"/>
              <w:sz w:val="24"/>
              <w:szCs w:val="24"/>
              <w:lang w:val="en-GB"/>
            </w:rPr>
          </w:pPr>
          <w:sdt>
            <w:sdtPr>
              <w:rPr>
                <w:rFonts w:cs="Arial"/>
                <w:b/>
                <w:color w:val="273A60"/>
                <w:sz w:val="24"/>
                <w:szCs w:val="24"/>
                <w:lang w:val="en-GB"/>
              </w:rPr>
              <w:alias w:val="Location"/>
              <w:tag w:val="i2bbf4422ad1407499c478ca24e78c92"/>
              <w:id w:val="-1931266285"/>
              <w:lock w:val="contentLocked"/>
              <w:placeholder>
                <w:docPart w:val="491FD15F45534DB79FABACE089C91516"/>
              </w:placeholder>
              <w:dataBinding w:prefixMappings="xmlns:ns0='http://schemas.microsoft.com/office/2006/metadata/properties' xmlns:ns1='http://www.w3.org/2001/XMLSchema-instance' xmlns:ns2='http://schemas.microsoft.com/office/infopath/2007/PartnerControls' xmlns:ns3='d22f00f7-fd11-4e19-8a0f-b82870df1f13' xmlns:ns4='fe750104-2b6e-474e-b1dc-35fa815954a3' xmlns:ns5='be88956a-69a6-4615-9b4d-9038f46d1fec' xmlns:ns6='http://schemas.microsoft.com/sharepoint/v4' xmlns:ns7='http://schemas.microsoft.com/sharepoint/v3' " w:xpath="/ns0:properties[1]/documentManagement[1]/ns3:i2bbf4422ad1407499c478ca24e78c92[1]/ns2:Terms[1]" w:storeItemID="{AB2B1B92-8D82-412B-B426-3CE3BA65EBAF}"/>
              <w:text w:multiLine="1"/>
            </w:sdtPr>
            <w:sdtEndPr/>
            <w:sdtContent>
              <w:r w:rsidR="00355535">
                <w:rPr>
                  <w:rFonts w:cs="Arial"/>
                  <w:b/>
                  <w:color w:val="273A60"/>
                  <w:sz w:val="24"/>
                  <w:szCs w:val="24"/>
                  <w:lang w:val="en-GB"/>
                </w:rPr>
                <w:t>Husqvarna Group Global</w:t>
              </w:r>
            </w:sdtContent>
          </w:sdt>
        </w:p>
      </w:tc>
      <w:tc>
        <w:tcPr>
          <w:tcW w:w="1346" w:type="dxa"/>
          <w:tcBorders>
            <w:bottom w:val="single" w:sz="4" w:space="0" w:color="auto"/>
          </w:tcBorders>
          <w:vAlign w:val="center"/>
        </w:tcPr>
        <w:p w14:paraId="793C24D8" w14:textId="77777777" w:rsidR="008E5104" w:rsidRPr="00B17439" w:rsidRDefault="001A2023" w:rsidP="005B5126">
          <w:pPr>
            <w:pStyle w:val="Sidhuvud"/>
            <w:ind w:left="0"/>
            <w:jc w:val="right"/>
            <w:rPr>
              <w:rFonts w:ascii="Staufen" w:hAnsi="Staufen"/>
              <w:color w:val="273A60"/>
              <w:sz w:val="24"/>
              <w:szCs w:val="24"/>
              <w:lang w:val="en-GB"/>
            </w:rPr>
          </w:pPr>
          <w:r>
            <w:rPr>
              <w:noProof/>
              <w:sz w:val="28"/>
              <w:szCs w:val="28"/>
              <w:lang w:val="sv-SE" w:eastAsia="sv-SE"/>
            </w:rPr>
            <w:drawing>
              <wp:inline distT="0" distB="0" distL="0" distR="0" wp14:anchorId="13694998" wp14:editId="49391832">
                <wp:extent cx="554355" cy="588010"/>
                <wp:effectExtent l="0" t="0" r="0" b="0"/>
                <wp:docPr id="5" name="Picture 3" descr="Y:\Husqvarna_122\J-1602_N_Nov-11_Mall_CS\jpg\logotype-husqvarna.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Y:\Husqvarna_122\J-1602_N_Nov-11_Mall_CS\jpg\logotype-husqvarna.GIF"/>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54355" cy="588010"/>
                        </a:xfrm>
                        <a:prstGeom prst="rect">
                          <a:avLst/>
                        </a:prstGeom>
                        <a:noFill/>
                        <a:ln>
                          <a:noFill/>
                        </a:ln>
                      </pic:spPr>
                    </pic:pic>
                  </a:graphicData>
                </a:graphic>
              </wp:inline>
            </w:drawing>
          </w:r>
        </w:p>
      </w:tc>
    </w:tr>
  </w:tbl>
  <w:p w14:paraId="29A13F63" w14:textId="77777777" w:rsidR="008E5104" w:rsidRPr="004545D5" w:rsidRDefault="008E5104" w:rsidP="004545D5">
    <w:pPr>
      <w:pStyle w:val="Sidhuvud"/>
      <w:spacing w:before="0" w:after="0"/>
      <w:rPr>
        <w:sz w:val="12"/>
        <w:szCs w:val="12"/>
        <w:lang w:val="en-GB"/>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F950564"/>
    <w:multiLevelType w:val="hybridMultilevel"/>
    <w:tmpl w:val="ED00C0B0"/>
    <w:lvl w:ilvl="0" w:tplc="041D000F">
      <w:start w:val="1"/>
      <w:numFmt w:val="decimal"/>
      <w:lvlText w:val="%1."/>
      <w:lvlJc w:val="left"/>
      <w:pPr>
        <w:ind w:left="360" w:hanging="360"/>
      </w:pPr>
    </w:lvl>
    <w:lvl w:ilvl="1" w:tplc="041D0019" w:tentative="1">
      <w:start w:val="1"/>
      <w:numFmt w:val="lowerLetter"/>
      <w:lvlText w:val="%2."/>
      <w:lvlJc w:val="left"/>
      <w:pPr>
        <w:ind w:left="1080" w:hanging="360"/>
      </w:pPr>
    </w:lvl>
    <w:lvl w:ilvl="2" w:tplc="041D001B" w:tentative="1">
      <w:start w:val="1"/>
      <w:numFmt w:val="lowerRoman"/>
      <w:lvlText w:val="%3."/>
      <w:lvlJc w:val="right"/>
      <w:pPr>
        <w:ind w:left="1800" w:hanging="180"/>
      </w:pPr>
    </w:lvl>
    <w:lvl w:ilvl="3" w:tplc="041D000F" w:tentative="1">
      <w:start w:val="1"/>
      <w:numFmt w:val="decimal"/>
      <w:lvlText w:val="%4."/>
      <w:lvlJc w:val="left"/>
      <w:pPr>
        <w:ind w:left="2520" w:hanging="360"/>
      </w:pPr>
    </w:lvl>
    <w:lvl w:ilvl="4" w:tplc="041D0019" w:tentative="1">
      <w:start w:val="1"/>
      <w:numFmt w:val="lowerLetter"/>
      <w:lvlText w:val="%5."/>
      <w:lvlJc w:val="left"/>
      <w:pPr>
        <w:ind w:left="3240" w:hanging="360"/>
      </w:pPr>
    </w:lvl>
    <w:lvl w:ilvl="5" w:tplc="041D001B" w:tentative="1">
      <w:start w:val="1"/>
      <w:numFmt w:val="lowerRoman"/>
      <w:lvlText w:val="%6."/>
      <w:lvlJc w:val="right"/>
      <w:pPr>
        <w:ind w:left="3960" w:hanging="180"/>
      </w:pPr>
    </w:lvl>
    <w:lvl w:ilvl="6" w:tplc="041D000F" w:tentative="1">
      <w:start w:val="1"/>
      <w:numFmt w:val="decimal"/>
      <w:lvlText w:val="%7."/>
      <w:lvlJc w:val="left"/>
      <w:pPr>
        <w:ind w:left="4680" w:hanging="360"/>
      </w:pPr>
    </w:lvl>
    <w:lvl w:ilvl="7" w:tplc="041D0019" w:tentative="1">
      <w:start w:val="1"/>
      <w:numFmt w:val="lowerLetter"/>
      <w:lvlText w:val="%8."/>
      <w:lvlJc w:val="left"/>
      <w:pPr>
        <w:ind w:left="5400" w:hanging="360"/>
      </w:pPr>
    </w:lvl>
    <w:lvl w:ilvl="8" w:tplc="041D001B" w:tentative="1">
      <w:start w:val="1"/>
      <w:numFmt w:val="lowerRoman"/>
      <w:lvlText w:val="%9."/>
      <w:lvlJc w:val="right"/>
      <w:pPr>
        <w:ind w:left="6120" w:hanging="180"/>
      </w:pPr>
    </w:lvl>
  </w:abstractNum>
  <w:abstractNum w:abstractNumId="1" w15:restartNumberingAfterBreak="0">
    <w:nsid w:val="323029C7"/>
    <w:multiLevelType w:val="multilevel"/>
    <w:tmpl w:val="818C7D26"/>
    <w:lvl w:ilvl="0">
      <w:start w:val="1"/>
      <w:numFmt w:val="decimal"/>
      <w:pStyle w:val="Rubrik1"/>
      <w:lvlText w:val="%1"/>
      <w:lvlJc w:val="left"/>
      <w:pPr>
        <w:tabs>
          <w:tab w:val="num" w:pos="567"/>
        </w:tabs>
        <w:ind w:left="567" w:hanging="567"/>
      </w:pPr>
      <w:rPr>
        <w:rFonts w:hint="default"/>
      </w:rPr>
    </w:lvl>
    <w:lvl w:ilvl="1">
      <w:start w:val="1"/>
      <w:numFmt w:val="decimal"/>
      <w:pStyle w:val="Rubrik2"/>
      <w:lvlText w:val="%1.%2"/>
      <w:lvlJc w:val="left"/>
      <w:pPr>
        <w:tabs>
          <w:tab w:val="num" w:pos="567"/>
        </w:tabs>
        <w:ind w:left="567" w:hanging="567"/>
      </w:pPr>
      <w:rPr>
        <w:rFonts w:hint="default"/>
      </w:rPr>
    </w:lvl>
    <w:lvl w:ilvl="2">
      <w:start w:val="1"/>
      <w:numFmt w:val="decimal"/>
      <w:pStyle w:val="Rubrik3"/>
      <w:lvlText w:val="%1.%2.%3"/>
      <w:lvlJc w:val="left"/>
      <w:pPr>
        <w:tabs>
          <w:tab w:val="num" w:pos="567"/>
        </w:tabs>
        <w:ind w:left="567" w:hanging="567"/>
      </w:pPr>
      <w:rPr>
        <w:rFonts w:hint="default"/>
      </w:rPr>
    </w:lvl>
    <w:lvl w:ilvl="3">
      <w:start w:val="1"/>
      <w:numFmt w:val="decimal"/>
      <w:lvlText w:val="%1.%2.%3.%4"/>
      <w:lvlJc w:val="left"/>
      <w:pPr>
        <w:tabs>
          <w:tab w:val="num" w:pos="864"/>
        </w:tabs>
        <w:ind w:left="864" w:hanging="864"/>
      </w:pPr>
      <w:rPr>
        <w:rFonts w:hint="default"/>
      </w:rPr>
    </w:lvl>
    <w:lvl w:ilvl="4">
      <w:start w:val="1"/>
      <w:numFmt w:val="decimal"/>
      <w:pStyle w:val="Rubrik5"/>
      <w:lvlText w:val="%1.%2.%3.%4.%5"/>
      <w:lvlJc w:val="left"/>
      <w:pPr>
        <w:tabs>
          <w:tab w:val="num" w:pos="1008"/>
        </w:tabs>
        <w:ind w:left="1008" w:hanging="1008"/>
      </w:pPr>
      <w:rPr>
        <w:rFonts w:hint="default"/>
      </w:rPr>
    </w:lvl>
    <w:lvl w:ilvl="5">
      <w:start w:val="1"/>
      <w:numFmt w:val="decimal"/>
      <w:pStyle w:val="Rubrik6"/>
      <w:lvlText w:val="%1.%2.%3.%4.%5.%6"/>
      <w:lvlJc w:val="left"/>
      <w:pPr>
        <w:tabs>
          <w:tab w:val="num" w:pos="1152"/>
        </w:tabs>
        <w:ind w:left="1152" w:hanging="1152"/>
      </w:pPr>
      <w:rPr>
        <w:rFonts w:hint="default"/>
      </w:rPr>
    </w:lvl>
    <w:lvl w:ilvl="6">
      <w:start w:val="1"/>
      <w:numFmt w:val="decimal"/>
      <w:pStyle w:val="Rubrik7"/>
      <w:lvlText w:val="%1.%2.%3.%4.%5.%6.%7"/>
      <w:lvlJc w:val="left"/>
      <w:pPr>
        <w:tabs>
          <w:tab w:val="num" w:pos="1296"/>
        </w:tabs>
        <w:ind w:left="1296" w:hanging="1296"/>
      </w:pPr>
      <w:rPr>
        <w:rFonts w:hint="default"/>
      </w:rPr>
    </w:lvl>
    <w:lvl w:ilvl="7">
      <w:start w:val="1"/>
      <w:numFmt w:val="decimal"/>
      <w:pStyle w:val="Rubrik8"/>
      <w:lvlText w:val="%1.%2.%3.%4.%5.%6.%7.%8"/>
      <w:lvlJc w:val="left"/>
      <w:pPr>
        <w:tabs>
          <w:tab w:val="num" w:pos="1440"/>
        </w:tabs>
        <w:ind w:left="1440" w:hanging="1440"/>
      </w:pPr>
      <w:rPr>
        <w:rFonts w:hint="default"/>
      </w:rPr>
    </w:lvl>
    <w:lvl w:ilvl="8">
      <w:start w:val="1"/>
      <w:numFmt w:val="decimal"/>
      <w:pStyle w:val="Rubrik9"/>
      <w:lvlText w:val="%1.%2.%3.%4.%5.%6.%7.%8.%9"/>
      <w:lvlJc w:val="left"/>
      <w:pPr>
        <w:tabs>
          <w:tab w:val="num" w:pos="1584"/>
        </w:tabs>
        <w:ind w:left="1584" w:hanging="1584"/>
      </w:pPr>
      <w:rPr>
        <w:rFonts w:hint="default"/>
      </w:rPr>
    </w:lvl>
  </w:abstractNum>
  <w:num w:numId="1" w16cid:durableId="1402293305">
    <w:abstractNumId w:val="1"/>
  </w:num>
  <w:num w:numId="2" w16cid:durableId="1489708158">
    <w:abstractNumId w:val="1"/>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337117631">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1276905683">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80"/>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A273B"/>
    <w:rsid w:val="00006537"/>
    <w:rsid w:val="00044908"/>
    <w:rsid w:val="000919CE"/>
    <w:rsid w:val="000A273B"/>
    <w:rsid w:val="000D00D1"/>
    <w:rsid w:val="0012035C"/>
    <w:rsid w:val="001229C6"/>
    <w:rsid w:val="00135CFD"/>
    <w:rsid w:val="00163C5A"/>
    <w:rsid w:val="001A2023"/>
    <w:rsid w:val="00205DDA"/>
    <w:rsid w:val="002676C5"/>
    <w:rsid w:val="00287AE3"/>
    <w:rsid w:val="002D14E0"/>
    <w:rsid w:val="002E1B12"/>
    <w:rsid w:val="003441DB"/>
    <w:rsid w:val="00354618"/>
    <w:rsid w:val="00355535"/>
    <w:rsid w:val="003874D9"/>
    <w:rsid w:val="003A3620"/>
    <w:rsid w:val="003E12FC"/>
    <w:rsid w:val="003E4B98"/>
    <w:rsid w:val="004117ED"/>
    <w:rsid w:val="00454A80"/>
    <w:rsid w:val="004B1A97"/>
    <w:rsid w:val="004C1A2A"/>
    <w:rsid w:val="00504495"/>
    <w:rsid w:val="00514027"/>
    <w:rsid w:val="00525EBB"/>
    <w:rsid w:val="00560F73"/>
    <w:rsid w:val="005674AB"/>
    <w:rsid w:val="0058065D"/>
    <w:rsid w:val="005A1406"/>
    <w:rsid w:val="005A287C"/>
    <w:rsid w:val="005B72B9"/>
    <w:rsid w:val="005F4F78"/>
    <w:rsid w:val="00616E01"/>
    <w:rsid w:val="006E472B"/>
    <w:rsid w:val="007105D2"/>
    <w:rsid w:val="007435EA"/>
    <w:rsid w:val="00785EBF"/>
    <w:rsid w:val="00787339"/>
    <w:rsid w:val="007B6037"/>
    <w:rsid w:val="007D2C4F"/>
    <w:rsid w:val="00831754"/>
    <w:rsid w:val="008507D1"/>
    <w:rsid w:val="00863B7C"/>
    <w:rsid w:val="00865476"/>
    <w:rsid w:val="008E5104"/>
    <w:rsid w:val="0091193F"/>
    <w:rsid w:val="00951F6C"/>
    <w:rsid w:val="00990CE6"/>
    <w:rsid w:val="009A2A2E"/>
    <w:rsid w:val="009B23BE"/>
    <w:rsid w:val="009C453D"/>
    <w:rsid w:val="009F555B"/>
    <w:rsid w:val="00A14450"/>
    <w:rsid w:val="00A67AAB"/>
    <w:rsid w:val="00A77DE3"/>
    <w:rsid w:val="00A80195"/>
    <w:rsid w:val="00AA7D67"/>
    <w:rsid w:val="00AE2585"/>
    <w:rsid w:val="00AF7553"/>
    <w:rsid w:val="00B13DC0"/>
    <w:rsid w:val="00B46D0D"/>
    <w:rsid w:val="00B60D52"/>
    <w:rsid w:val="00B822F7"/>
    <w:rsid w:val="00B869F5"/>
    <w:rsid w:val="00B87B0E"/>
    <w:rsid w:val="00BB5C07"/>
    <w:rsid w:val="00BC4325"/>
    <w:rsid w:val="00BE2A5B"/>
    <w:rsid w:val="00C1458E"/>
    <w:rsid w:val="00C26A8C"/>
    <w:rsid w:val="00CA0E00"/>
    <w:rsid w:val="00CB36FB"/>
    <w:rsid w:val="00D306E4"/>
    <w:rsid w:val="00D32CF9"/>
    <w:rsid w:val="00D35C14"/>
    <w:rsid w:val="00E103F7"/>
    <w:rsid w:val="00E3647F"/>
    <w:rsid w:val="00E44B55"/>
    <w:rsid w:val="00E55E6B"/>
    <w:rsid w:val="00E67E97"/>
    <w:rsid w:val="00ED16EE"/>
    <w:rsid w:val="00ED796C"/>
    <w:rsid w:val="00EE4AE1"/>
    <w:rsid w:val="00EE6A34"/>
    <w:rsid w:val="00F504ED"/>
    <w:rsid w:val="00F554B7"/>
    <w:rsid w:val="00FC4F44"/>
    <w:rsid w:val="00FD231C"/>
  </w:rsids>
  <m:mathPr>
    <m:mathFont m:val="Cambria Math"/>
    <m:brkBin m:val="before"/>
    <m:brkBinSub m:val="--"/>
    <m:smallFrac m:val="0"/>
    <m:dispDef/>
    <m:lMargin m:val="0"/>
    <m:rMargin m:val="0"/>
    <m:defJc m:val="centerGroup"/>
    <m:wrapIndent m:val="1440"/>
    <m:intLim m:val="subSup"/>
    <m:naryLim m:val="undOvr"/>
  </m:mathPr>
  <w:themeFontLang w:val="sv-SE" w:eastAsia="zh-CN" w:bidi="hi-I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41AFBE2"/>
  <w15:chartTrackingRefBased/>
  <w15:docId w15:val="{42128DC4-B00C-4E3E-A9C8-7D21DF179AD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A2023"/>
    <w:pPr>
      <w:tabs>
        <w:tab w:val="left" w:pos="851"/>
      </w:tabs>
      <w:spacing w:before="20" w:after="60" w:line="240" w:lineRule="auto"/>
      <w:ind w:left="567"/>
    </w:pPr>
    <w:rPr>
      <w:rFonts w:ascii="Arial" w:eastAsia="Times New Roman" w:hAnsi="Arial" w:cs="Times New Roman"/>
      <w:szCs w:val="20"/>
      <w:lang w:val="de-DE" w:eastAsia="de-DE"/>
    </w:rPr>
  </w:style>
  <w:style w:type="paragraph" w:styleId="Rubrik1">
    <w:name w:val="heading 1"/>
    <w:basedOn w:val="Normal"/>
    <w:next w:val="Normal"/>
    <w:link w:val="Rubrik1Char"/>
    <w:uiPriority w:val="9"/>
    <w:qFormat/>
    <w:rsid w:val="001A2023"/>
    <w:pPr>
      <w:keepNext/>
      <w:numPr>
        <w:numId w:val="1"/>
      </w:numPr>
      <w:tabs>
        <w:tab w:val="clear" w:pos="851"/>
      </w:tabs>
      <w:spacing w:before="120" w:after="120"/>
      <w:outlineLvl w:val="0"/>
    </w:pPr>
    <w:rPr>
      <w:b/>
      <w:kern w:val="28"/>
    </w:rPr>
  </w:style>
  <w:style w:type="paragraph" w:styleId="Rubrik2">
    <w:name w:val="heading 2"/>
    <w:basedOn w:val="Normal"/>
    <w:next w:val="Normal"/>
    <w:link w:val="Rubrik2Char"/>
    <w:uiPriority w:val="9"/>
    <w:qFormat/>
    <w:rsid w:val="001A2023"/>
    <w:pPr>
      <w:keepNext/>
      <w:numPr>
        <w:ilvl w:val="1"/>
        <w:numId w:val="1"/>
      </w:numPr>
      <w:tabs>
        <w:tab w:val="clear" w:pos="851"/>
      </w:tabs>
      <w:spacing w:before="80" w:after="120"/>
      <w:contextualSpacing/>
      <w:outlineLvl w:val="1"/>
    </w:pPr>
    <w:rPr>
      <w:b/>
    </w:rPr>
  </w:style>
  <w:style w:type="paragraph" w:styleId="Rubrik3">
    <w:name w:val="heading 3"/>
    <w:basedOn w:val="Normal"/>
    <w:next w:val="Normal"/>
    <w:link w:val="Rubrik3Char"/>
    <w:uiPriority w:val="9"/>
    <w:qFormat/>
    <w:rsid w:val="001A2023"/>
    <w:pPr>
      <w:keepNext/>
      <w:numPr>
        <w:ilvl w:val="2"/>
        <w:numId w:val="1"/>
      </w:numPr>
      <w:tabs>
        <w:tab w:val="clear" w:pos="851"/>
      </w:tabs>
      <w:spacing w:before="160" w:after="160"/>
      <w:outlineLvl w:val="2"/>
    </w:pPr>
    <w:rPr>
      <w:u w:val="single"/>
    </w:rPr>
  </w:style>
  <w:style w:type="paragraph" w:styleId="Rubrik5">
    <w:name w:val="heading 5"/>
    <w:basedOn w:val="Normal"/>
    <w:next w:val="Brdtext"/>
    <w:link w:val="Rubrik5Char"/>
    <w:uiPriority w:val="9"/>
    <w:qFormat/>
    <w:rsid w:val="001A2023"/>
    <w:pPr>
      <w:keepNext/>
      <w:numPr>
        <w:ilvl w:val="4"/>
        <w:numId w:val="1"/>
      </w:numPr>
      <w:spacing w:before="120" w:after="80"/>
      <w:outlineLvl w:val="4"/>
    </w:pPr>
    <w:rPr>
      <w:b/>
      <w:kern w:val="28"/>
    </w:rPr>
  </w:style>
  <w:style w:type="paragraph" w:styleId="Rubrik6">
    <w:name w:val="heading 6"/>
    <w:basedOn w:val="Normal"/>
    <w:next w:val="Brdtext"/>
    <w:link w:val="Rubrik6Char"/>
    <w:uiPriority w:val="9"/>
    <w:qFormat/>
    <w:rsid w:val="001A2023"/>
    <w:pPr>
      <w:keepNext/>
      <w:numPr>
        <w:ilvl w:val="5"/>
        <w:numId w:val="1"/>
      </w:numPr>
      <w:spacing w:before="120" w:after="80"/>
      <w:outlineLvl w:val="5"/>
    </w:pPr>
    <w:rPr>
      <w:b/>
      <w:i/>
      <w:kern w:val="28"/>
    </w:rPr>
  </w:style>
  <w:style w:type="paragraph" w:styleId="Rubrik7">
    <w:name w:val="heading 7"/>
    <w:basedOn w:val="Normal"/>
    <w:next w:val="Brdtext"/>
    <w:link w:val="Rubrik7Char"/>
    <w:uiPriority w:val="9"/>
    <w:qFormat/>
    <w:rsid w:val="001A2023"/>
    <w:pPr>
      <w:keepNext/>
      <w:numPr>
        <w:ilvl w:val="6"/>
        <w:numId w:val="1"/>
      </w:numPr>
      <w:spacing w:before="80"/>
      <w:outlineLvl w:val="6"/>
    </w:pPr>
    <w:rPr>
      <w:b/>
      <w:kern w:val="28"/>
    </w:rPr>
  </w:style>
  <w:style w:type="paragraph" w:styleId="Rubrik8">
    <w:name w:val="heading 8"/>
    <w:basedOn w:val="Normal"/>
    <w:next w:val="Brdtext"/>
    <w:link w:val="Rubrik8Char"/>
    <w:uiPriority w:val="9"/>
    <w:qFormat/>
    <w:rsid w:val="001A2023"/>
    <w:pPr>
      <w:keepNext/>
      <w:numPr>
        <w:ilvl w:val="7"/>
        <w:numId w:val="1"/>
      </w:numPr>
      <w:spacing w:before="80"/>
      <w:outlineLvl w:val="7"/>
    </w:pPr>
    <w:rPr>
      <w:b/>
      <w:i/>
      <w:kern w:val="28"/>
    </w:rPr>
  </w:style>
  <w:style w:type="paragraph" w:styleId="Rubrik9">
    <w:name w:val="heading 9"/>
    <w:basedOn w:val="Normal"/>
    <w:next w:val="Brdtext"/>
    <w:link w:val="Rubrik9Char"/>
    <w:uiPriority w:val="9"/>
    <w:qFormat/>
    <w:rsid w:val="001A2023"/>
    <w:pPr>
      <w:keepNext/>
      <w:numPr>
        <w:ilvl w:val="8"/>
        <w:numId w:val="1"/>
      </w:numPr>
      <w:spacing w:before="80"/>
      <w:outlineLvl w:val="8"/>
    </w:pPr>
    <w:rPr>
      <w:b/>
      <w:i/>
      <w:kern w:val="28"/>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customStyle="1" w:styleId="Rubrik1Char">
    <w:name w:val="Rubrik 1 Char"/>
    <w:basedOn w:val="Standardstycketeckensnitt"/>
    <w:link w:val="Rubrik1"/>
    <w:uiPriority w:val="9"/>
    <w:rsid w:val="001A2023"/>
    <w:rPr>
      <w:rFonts w:ascii="Arial" w:eastAsia="Times New Roman" w:hAnsi="Arial" w:cs="Times New Roman"/>
      <w:b/>
      <w:kern w:val="28"/>
      <w:szCs w:val="20"/>
      <w:lang w:val="de-DE" w:eastAsia="de-DE"/>
    </w:rPr>
  </w:style>
  <w:style w:type="character" w:customStyle="1" w:styleId="Rubrik2Char">
    <w:name w:val="Rubrik 2 Char"/>
    <w:basedOn w:val="Standardstycketeckensnitt"/>
    <w:link w:val="Rubrik2"/>
    <w:uiPriority w:val="9"/>
    <w:rsid w:val="001A2023"/>
    <w:rPr>
      <w:rFonts w:ascii="Arial" w:eastAsia="Times New Roman" w:hAnsi="Arial" w:cs="Times New Roman"/>
      <w:b/>
      <w:szCs w:val="20"/>
      <w:lang w:val="de-DE" w:eastAsia="de-DE"/>
    </w:rPr>
  </w:style>
  <w:style w:type="character" w:customStyle="1" w:styleId="Rubrik3Char">
    <w:name w:val="Rubrik 3 Char"/>
    <w:basedOn w:val="Standardstycketeckensnitt"/>
    <w:link w:val="Rubrik3"/>
    <w:uiPriority w:val="9"/>
    <w:rsid w:val="001A2023"/>
    <w:rPr>
      <w:rFonts w:ascii="Arial" w:eastAsia="Times New Roman" w:hAnsi="Arial" w:cs="Times New Roman"/>
      <w:szCs w:val="20"/>
      <w:u w:val="single"/>
      <w:lang w:val="de-DE" w:eastAsia="de-DE"/>
    </w:rPr>
  </w:style>
  <w:style w:type="character" w:customStyle="1" w:styleId="Rubrik5Char">
    <w:name w:val="Rubrik 5 Char"/>
    <w:basedOn w:val="Standardstycketeckensnitt"/>
    <w:link w:val="Rubrik5"/>
    <w:uiPriority w:val="9"/>
    <w:rsid w:val="001A2023"/>
    <w:rPr>
      <w:rFonts w:ascii="Arial" w:eastAsia="Times New Roman" w:hAnsi="Arial" w:cs="Times New Roman"/>
      <w:b/>
      <w:kern w:val="28"/>
      <w:szCs w:val="20"/>
      <w:lang w:val="de-DE" w:eastAsia="de-DE"/>
    </w:rPr>
  </w:style>
  <w:style w:type="character" w:customStyle="1" w:styleId="Rubrik6Char">
    <w:name w:val="Rubrik 6 Char"/>
    <w:basedOn w:val="Standardstycketeckensnitt"/>
    <w:link w:val="Rubrik6"/>
    <w:uiPriority w:val="9"/>
    <w:rsid w:val="001A2023"/>
    <w:rPr>
      <w:rFonts w:ascii="Arial" w:eastAsia="Times New Roman" w:hAnsi="Arial" w:cs="Times New Roman"/>
      <w:b/>
      <w:i/>
      <w:kern w:val="28"/>
      <w:szCs w:val="20"/>
      <w:lang w:val="de-DE" w:eastAsia="de-DE"/>
    </w:rPr>
  </w:style>
  <w:style w:type="character" w:customStyle="1" w:styleId="Rubrik7Char">
    <w:name w:val="Rubrik 7 Char"/>
    <w:basedOn w:val="Standardstycketeckensnitt"/>
    <w:link w:val="Rubrik7"/>
    <w:uiPriority w:val="9"/>
    <w:rsid w:val="001A2023"/>
    <w:rPr>
      <w:rFonts w:ascii="Arial" w:eastAsia="Times New Roman" w:hAnsi="Arial" w:cs="Times New Roman"/>
      <w:b/>
      <w:kern w:val="28"/>
      <w:szCs w:val="20"/>
      <w:lang w:val="de-DE" w:eastAsia="de-DE"/>
    </w:rPr>
  </w:style>
  <w:style w:type="character" w:customStyle="1" w:styleId="Rubrik8Char">
    <w:name w:val="Rubrik 8 Char"/>
    <w:basedOn w:val="Standardstycketeckensnitt"/>
    <w:link w:val="Rubrik8"/>
    <w:uiPriority w:val="9"/>
    <w:rsid w:val="001A2023"/>
    <w:rPr>
      <w:rFonts w:ascii="Arial" w:eastAsia="Times New Roman" w:hAnsi="Arial" w:cs="Times New Roman"/>
      <w:b/>
      <w:i/>
      <w:kern w:val="28"/>
      <w:szCs w:val="20"/>
      <w:lang w:val="de-DE" w:eastAsia="de-DE"/>
    </w:rPr>
  </w:style>
  <w:style w:type="character" w:customStyle="1" w:styleId="Rubrik9Char">
    <w:name w:val="Rubrik 9 Char"/>
    <w:basedOn w:val="Standardstycketeckensnitt"/>
    <w:link w:val="Rubrik9"/>
    <w:uiPriority w:val="9"/>
    <w:rsid w:val="001A2023"/>
    <w:rPr>
      <w:rFonts w:ascii="Arial" w:eastAsia="Times New Roman" w:hAnsi="Arial" w:cs="Times New Roman"/>
      <w:b/>
      <w:i/>
      <w:kern w:val="28"/>
      <w:szCs w:val="20"/>
      <w:lang w:val="de-DE" w:eastAsia="de-DE"/>
    </w:rPr>
  </w:style>
  <w:style w:type="paragraph" w:styleId="Sidfot">
    <w:name w:val="footer"/>
    <w:basedOn w:val="Normal"/>
    <w:link w:val="SidfotChar"/>
    <w:uiPriority w:val="99"/>
    <w:rsid w:val="001A2023"/>
    <w:pPr>
      <w:keepLines/>
      <w:tabs>
        <w:tab w:val="center" w:pos="4320"/>
        <w:tab w:val="right" w:pos="8640"/>
      </w:tabs>
      <w:ind w:left="737"/>
    </w:pPr>
    <w:rPr>
      <w:sz w:val="24"/>
    </w:rPr>
  </w:style>
  <w:style w:type="character" w:customStyle="1" w:styleId="SidfotChar">
    <w:name w:val="Sidfot Char"/>
    <w:basedOn w:val="Standardstycketeckensnitt"/>
    <w:link w:val="Sidfot"/>
    <w:uiPriority w:val="99"/>
    <w:rsid w:val="001A2023"/>
    <w:rPr>
      <w:rFonts w:ascii="Arial" w:eastAsia="Times New Roman" w:hAnsi="Arial" w:cs="Times New Roman"/>
      <w:sz w:val="24"/>
      <w:szCs w:val="20"/>
      <w:lang w:val="de-DE" w:eastAsia="de-DE"/>
    </w:rPr>
  </w:style>
  <w:style w:type="paragraph" w:styleId="Sidhuvud">
    <w:name w:val="header"/>
    <w:basedOn w:val="Normal"/>
    <w:link w:val="SidhuvudChar"/>
    <w:rsid w:val="001A2023"/>
    <w:pPr>
      <w:keepLines/>
      <w:tabs>
        <w:tab w:val="center" w:pos="4320"/>
        <w:tab w:val="right" w:pos="8640"/>
      </w:tabs>
    </w:pPr>
  </w:style>
  <w:style w:type="character" w:customStyle="1" w:styleId="SidhuvudChar">
    <w:name w:val="Sidhuvud Char"/>
    <w:basedOn w:val="Standardstycketeckensnitt"/>
    <w:link w:val="Sidhuvud"/>
    <w:rsid w:val="001A2023"/>
    <w:rPr>
      <w:rFonts w:ascii="Arial" w:eastAsia="Times New Roman" w:hAnsi="Arial" w:cs="Times New Roman"/>
      <w:szCs w:val="20"/>
      <w:lang w:val="de-DE" w:eastAsia="de-DE"/>
    </w:rPr>
  </w:style>
  <w:style w:type="table" w:styleId="Tabellrutnt">
    <w:name w:val="Table Grid"/>
    <w:basedOn w:val="Normaltabell"/>
    <w:rsid w:val="001A2023"/>
    <w:pPr>
      <w:tabs>
        <w:tab w:val="left" w:pos="851"/>
      </w:tabs>
      <w:spacing w:after="0" w:line="240" w:lineRule="auto"/>
    </w:pPr>
    <w:rPr>
      <w:rFonts w:ascii="Times New Roman" w:eastAsia="Times New Roman" w:hAnsi="Times New Roman" w:cs="Times New Roman"/>
      <w:sz w:val="20"/>
      <w:szCs w:val="20"/>
      <w:lang w:eastAsia="sv-S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tshllartext">
    <w:name w:val="Placeholder Text"/>
    <w:basedOn w:val="Standardstycketeckensnitt"/>
    <w:uiPriority w:val="99"/>
    <w:semiHidden/>
    <w:rsid w:val="001A2023"/>
    <w:rPr>
      <w:color w:val="808080"/>
    </w:rPr>
  </w:style>
  <w:style w:type="paragraph" w:styleId="Brdtext">
    <w:name w:val="Body Text"/>
    <w:basedOn w:val="Normal"/>
    <w:link w:val="BrdtextChar"/>
    <w:uiPriority w:val="99"/>
    <w:semiHidden/>
    <w:unhideWhenUsed/>
    <w:rsid w:val="001A2023"/>
    <w:pPr>
      <w:spacing w:after="120"/>
    </w:pPr>
  </w:style>
  <w:style w:type="character" w:customStyle="1" w:styleId="BrdtextChar">
    <w:name w:val="Brödtext Char"/>
    <w:basedOn w:val="Standardstycketeckensnitt"/>
    <w:link w:val="Brdtext"/>
    <w:uiPriority w:val="99"/>
    <w:semiHidden/>
    <w:rsid w:val="001A2023"/>
    <w:rPr>
      <w:rFonts w:ascii="Arial" w:eastAsia="Times New Roman" w:hAnsi="Arial" w:cs="Times New Roman"/>
      <w:szCs w:val="20"/>
      <w:lang w:val="de-DE" w:eastAsia="de-DE"/>
    </w:rPr>
  </w:style>
  <w:style w:type="character" w:styleId="Hyperlnk">
    <w:name w:val="Hyperlink"/>
    <w:basedOn w:val="Standardstycketeckensnitt"/>
    <w:uiPriority w:val="99"/>
    <w:unhideWhenUsed/>
    <w:rsid w:val="00B13DC0"/>
    <w:rPr>
      <w:color w:val="0563C1" w:themeColor="hyperlink"/>
      <w:u w:val="single"/>
    </w:rPr>
  </w:style>
  <w:style w:type="character" w:styleId="Olstomnmnande">
    <w:name w:val="Unresolved Mention"/>
    <w:basedOn w:val="Standardstycketeckensnitt"/>
    <w:uiPriority w:val="99"/>
    <w:semiHidden/>
    <w:unhideWhenUsed/>
    <w:rsid w:val="00B13DC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mailto:sonja.knopf@husqvarnagroup.com" TargetMode="Externa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yperlink" Target="mailto:makoto.takahashi@husqvarnagroup.com" TargetMode="External"/><Relationship Id="rId10" Type="http://schemas.openxmlformats.org/officeDocument/2006/relationships/settings" Target="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mailto:colormaster.sweden@husqvarna.s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857756795984AFAAD8AEA0B560ECE17"/>
        <w:category>
          <w:name w:val="General"/>
          <w:gallery w:val="placeholder"/>
        </w:category>
        <w:types>
          <w:type w:val="bbPlcHdr"/>
        </w:types>
        <w:behaviors>
          <w:behavior w:val="content"/>
        </w:behaviors>
        <w:guid w:val="{F7E97809-010D-4B57-A53B-D49A54ACCB09}"/>
      </w:docPartPr>
      <w:docPartBody>
        <w:p w:rsidR="008709EF" w:rsidRDefault="00C27EE5">
          <w:r w:rsidRPr="0054620A">
            <w:rPr>
              <w:rStyle w:val="Platshllartext"/>
            </w:rPr>
            <w:t>[Title]</w:t>
          </w:r>
        </w:p>
      </w:docPartBody>
    </w:docPart>
    <w:docPart>
      <w:docPartPr>
        <w:name w:val="C907FFAAE05E441E8CB781AA57053097"/>
        <w:category>
          <w:name w:val="General"/>
          <w:gallery w:val="placeholder"/>
        </w:category>
        <w:types>
          <w:type w:val="bbPlcHdr"/>
        </w:types>
        <w:behaviors>
          <w:behavior w:val="content"/>
        </w:behaviors>
        <w:guid w:val="{FCCBFE07-6B2C-43F2-84DF-C12077D4871E}"/>
      </w:docPartPr>
      <w:docPartBody>
        <w:p w:rsidR="008709EF" w:rsidRDefault="00C27EE5">
          <w:r w:rsidRPr="0054620A">
            <w:rPr>
              <w:rStyle w:val="Platshllartext"/>
            </w:rPr>
            <w:t>[Document type]</w:t>
          </w:r>
        </w:p>
      </w:docPartBody>
    </w:docPart>
    <w:docPart>
      <w:docPartPr>
        <w:name w:val="AF4989800ACC4654A6320F712C7CAE77"/>
        <w:category>
          <w:name w:val="General"/>
          <w:gallery w:val="placeholder"/>
        </w:category>
        <w:types>
          <w:type w:val="bbPlcHdr"/>
        </w:types>
        <w:behaviors>
          <w:behavior w:val="content"/>
        </w:behaviors>
        <w:guid w:val="{964CBAB4-3249-4FC1-AFEB-4DF230A9BC98}"/>
      </w:docPartPr>
      <w:docPartBody>
        <w:p w:rsidR="008709EF" w:rsidRDefault="00C27EE5">
          <w:r w:rsidRPr="0054620A">
            <w:rPr>
              <w:rStyle w:val="Platshllartext"/>
            </w:rPr>
            <w:t>[Target group]</w:t>
          </w:r>
        </w:p>
      </w:docPartBody>
    </w:docPart>
    <w:docPart>
      <w:docPartPr>
        <w:name w:val="491FD15F45534DB79FABACE089C91516"/>
        <w:category>
          <w:name w:val="General"/>
          <w:gallery w:val="placeholder"/>
        </w:category>
        <w:types>
          <w:type w:val="bbPlcHdr"/>
        </w:types>
        <w:behaviors>
          <w:behavior w:val="content"/>
        </w:behaviors>
        <w:guid w:val="{6D9235B4-3A3C-4116-82FF-29F242148459}"/>
      </w:docPartPr>
      <w:docPartBody>
        <w:p w:rsidR="008709EF" w:rsidRDefault="00C27EE5">
          <w:r w:rsidRPr="0054620A">
            <w:rPr>
              <w:rStyle w:val="Platshllartext"/>
            </w:rPr>
            <w:t>[Location]</w:t>
          </w:r>
        </w:p>
      </w:docPartBody>
    </w:docPart>
    <w:docPart>
      <w:docPartPr>
        <w:name w:val="42AB01807C3A4E87902BE51777041E1A"/>
        <w:category>
          <w:name w:val="General"/>
          <w:gallery w:val="placeholder"/>
        </w:category>
        <w:types>
          <w:type w:val="bbPlcHdr"/>
        </w:types>
        <w:behaviors>
          <w:behavior w:val="content"/>
        </w:behaviors>
        <w:guid w:val="{99466F17-C544-45E8-A9BF-8A3A463A3E28}"/>
      </w:docPartPr>
      <w:docPartBody>
        <w:p w:rsidR="00A2498C" w:rsidRDefault="00605C30" w:rsidP="00605C30">
          <w:pPr>
            <w:pStyle w:val="42AB01807C3A4E87902BE51777041E1A"/>
          </w:pPr>
          <w:r w:rsidRPr="00A269AE">
            <w:rPr>
              <w:rStyle w:val="Platshllartext"/>
            </w:rPr>
            <w:t>[Document classification]</w:t>
          </w:r>
        </w:p>
      </w:docPartBody>
    </w:docPart>
    <w:docPart>
      <w:docPartPr>
        <w:name w:val="BA653F1F2A9D4125AEA7E86F1EDB0687"/>
        <w:category>
          <w:name w:val="General"/>
          <w:gallery w:val="placeholder"/>
        </w:category>
        <w:types>
          <w:type w:val="bbPlcHdr"/>
        </w:types>
        <w:behaviors>
          <w:behavior w:val="content"/>
        </w:behaviors>
        <w:guid w:val="{65C9EC1B-8ADB-4F01-B31A-B30884D2A16E}"/>
      </w:docPartPr>
      <w:docPartBody>
        <w:p w:rsidR="00A2498C" w:rsidRDefault="00605C30">
          <w:r w:rsidRPr="00BA0ECB">
            <w:rPr>
              <w:rStyle w:val="Platshllartext"/>
            </w:rPr>
            <w:t>[Approved date]</w:t>
          </w:r>
        </w:p>
      </w:docPartBody>
    </w:docPart>
    <w:docPart>
      <w:docPartPr>
        <w:name w:val="8A5B7D15C67242BF874EF7EA95BC2C52"/>
        <w:category>
          <w:name w:val="General"/>
          <w:gallery w:val="placeholder"/>
        </w:category>
        <w:types>
          <w:type w:val="bbPlcHdr"/>
        </w:types>
        <w:behaviors>
          <w:behavior w:val="content"/>
        </w:behaviors>
        <w:guid w:val="{CA01D8A3-5C84-46FF-89FB-AABB4AAE8FA9}"/>
      </w:docPartPr>
      <w:docPartBody>
        <w:p w:rsidR="00A2498C" w:rsidRDefault="00605C30">
          <w:r w:rsidRPr="00BA0ECB">
            <w:rPr>
              <w:rStyle w:val="Platshllartext"/>
            </w:rPr>
            <w:t>[Approved by]</w:t>
          </w:r>
        </w:p>
      </w:docPartBody>
    </w:docPart>
    <w:docPart>
      <w:docPartPr>
        <w:name w:val="7BBCE0C09E2146B28264CDB829A176CB"/>
        <w:category>
          <w:name w:val="General"/>
          <w:gallery w:val="placeholder"/>
        </w:category>
        <w:types>
          <w:type w:val="bbPlcHdr"/>
        </w:types>
        <w:behaviors>
          <w:behavior w:val="content"/>
        </w:behaviors>
        <w:guid w:val="{BF377A77-241A-46EB-B1B6-FC638292CBF8}"/>
      </w:docPartPr>
      <w:docPartBody>
        <w:p w:rsidR="009A3555" w:rsidRDefault="003866D5">
          <w:r w:rsidRPr="00691594">
            <w:rPr>
              <w:rStyle w:val="Platshllartext"/>
            </w:rPr>
            <w:t>[Current Version]</w:t>
          </w:r>
        </w:p>
      </w:docPartBody>
    </w:docPart>
    <w:docPart>
      <w:docPartPr>
        <w:name w:val="C30C6E9F86AE46BDAB8836526F9485B0"/>
        <w:category>
          <w:name w:val="General"/>
          <w:gallery w:val="placeholder"/>
        </w:category>
        <w:types>
          <w:type w:val="bbPlcHdr"/>
        </w:types>
        <w:behaviors>
          <w:behavior w:val="content"/>
        </w:behaviors>
        <w:guid w:val="{C84524E4-EEB3-45DC-8ABF-D24DCEDF3846}"/>
      </w:docPartPr>
      <w:docPartBody>
        <w:p w:rsidR="009A3555" w:rsidRDefault="003866D5">
          <w:r w:rsidRPr="00691594">
            <w:rPr>
              <w:rStyle w:val="Platshllartext"/>
            </w:rPr>
            <w:t>[Document ID Value]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angal">
    <w:panose1 w:val="00000400000000000000"/>
    <w:charset w:val="00"/>
    <w:family w:val="roman"/>
    <w:pitch w:val="variable"/>
    <w:sig w:usb0="00008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Staufen">
    <w:altName w:val="Courier New"/>
    <w:charset w:val="00"/>
    <w:family w:val="auto"/>
    <w:pitch w:val="variable"/>
    <w:sig w:usb0="00000003" w:usb1="00000000" w:usb2="00000000" w:usb3="00000000" w:csb0="00000001"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27EE5"/>
    <w:rsid w:val="00000D0A"/>
    <w:rsid w:val="000E4690"/>
    <w:rsid w:val="00203EA7"/>
    <w:rsid w:val="00205DDA"/>
    <w:rsid w:val="002A4B60"/>
    <w:rsid w:val="003866D5"/>
    <w:rsid w:val="003C7D71"/>
    <w:rsid w:val="003E12FC"/>
    <w:rsid w:val="0044135F"/>
    <w:rsid w:val="00552EB2"/>
    <w:rsid w:val="005F4F78"/>
    <w:rsid w:val="00605C30"/>
    <w:rsid w:val="00623FB4"/>
    <w:rsid w:val="0069483B"/>
    <w:rsid w:val="00742DD0"/>
    <w:rsid w:val="008709EF"/>
    <w:rsid w:val="009A3555"/>
    <w:rsid w:val="00A16A3A"/>
    <w:rsid w:val="00A2498C"/>
    <w:rsid w:val="00A96919"/>
    <w:rsid w:val="00AB3325"/>
    <w:rsid w:val="00AD438E"/>
    <w:rsid w:val="00B1444E"/>
    <w:rsid w:val="00C27EE5"/>
    <w:rsid w:val="00D306E4"/>
    <w:rsid w:val="00D35C14"/>
    <w:rsid w:val="00D9089D"/>
    <w:rsid w:val="00DA353F"/>
    <w:rsid w:val="00FC6801"/>
    <w:rsid w:val="00FE003C"/>
  </w:rsids>
  <m:mathPr>
    <m:mathFont m:val="Cambria Math"/>
    <m:brkBin m:val="before"/>
    <m:brkBinSub m:val="--"/>
    <m:smallFrac m:val="0"/>
    <m:dispDef/>
    <m:lMargin m:val="0"/>
    <m:rMargin m:val="0"/>
    <m:defJc m:val="centerGroup"/>
    <m:wrapIndent m:val="1440"/>
    <m:intLim m:val="subSup"/>
    <m:naryLim m:val="undOvr"/>
  </m:mathPr>
  <w:themeFontLang w:val="sv-SE" w:eastAsia="zh-CN" w:bidi="hi-I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27EE5"/>
    <w:rPr>
      <w:rFonts w:cs="Times New Roman"/>
      <w:sz w:val="3276"/>
      <w:szCs w:val="3276"/>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3866D5"/>
    <w:rPr>
      <w:color w:val="808080"/>
    </w:rPr>
  </w:style>
  <w:style w:type="paragraph" w:customStyle="1" w:styleId="42AB01807C3A4E87902BE51777041E1A">
    <w:name w:val="42AB01807C3A4E87902BE51777041E1A"/>
    <w:rsid w:val="00605C3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Process Document Word" ma:contentTypeID="0x0101006BA6A2C2B4F9A547A679923622BE829001009768CF6BCF92BB41B575B8061BA4B891" ma:contentTypeVersion="254" ma:contentTypeDescription="Create a new document." ma:contentTypeScope="" ma:versionID="5ef32a26a6a6943fa071c5071cb31593">
  <xsd:schema xmlns:xsd="http://www.w3.org/2001/XMLSchema" xmlns:xs="http://www.w3.org/2001/XMLSchema" xmlns:p="http://schemas.microsoft.com/office/2006/metadata/properties" xmlns:ns1="http://schemas.microsoft.com/sharepoint/v3" xmlns:ns2="d22f00f7-fd11-4e19-8a0f-b82870df1f13" xmlns:ns3="be88956a-69a6-4615-9b4d-9038f46d1fec" xmlns:ns4="fe750104-2b6e-474e-b1dc-35fa815954a3" xmlns:ns5="http://schemas.microsoft.com/sharepoint/v4" targetNamespace="http://schemas.microsoft.com/office/2006/metadata/properties" ma:root="true" ma:fieldsID="418c2688d0a3a85c42f6d12d1833e2a3" ns1:_="" ns2:_="" ns3:_="" ns4:_="" ns5:_="">
    <xsd:import namespace="http://schemas.microsoft.com/sharepoint/v3"/>
    <xsd:import namespace="d22f00f7-fd11-4e19-8a0f-b82870df1f13"/>
    <xsd:import namespace="be88956a-69a6-4615-9b4d-9038f46d1fec"/>
    <xsd:import namespace="fe750104-2b6e-474e-b1dc-35fa815954a3"/>
    <xsd:import namespace="http://schemas.microsoft.com/sharepoint/v4"/>
    <xsd:element name="properties">
      <xsd:complexType>
        <xsd:sequence>
          <xsd:element name="documentManagement">
            <xsd:complexType>
              <xsd:all>
                <xsd:element ref="ns2:BPV_HasRelatedProcess" minOccurs="0"/>
                <xsd:element ref="ns2:BPV_Editor"/>
                <xsd:element ref="ns2:BPV_Owner"/>
                <xsd:element ref="ns1:PublishingStartDate" minOccurs="0"/>
                <xsd:element ref="ns1:PublishingExpirationDate" minOccurs="0"/>
                <xsd:element ref="ns2:BPV_SearchAlias" minOccurs="0"/>
                <xsd:element ref="ns2:_dlc_DocIdUrl" minOccurs="0"/>
                <xsd:element ref="ns2:BPV_DocumentDescription" minOccurs="0"/>
                <xsd:element ref="ns2:e169d613d1f64222a249f5f127a081ef" minOccurs="0"/>
                <xsd:element ref="ns2:n7cf29562ce84aa78a5af3422842125e" minOccurs="0"/>
                <xsd:element ref="ns2:i2bbf4422ad1407499c478ca24e78c92" minOccurs="0"/>
                <xsd:element ref="ns2:g13224e8b00242de9946c00627724704" minOccurs="0"/>
                <xsd:element ref="ns2:BPV_ApprovedVersion" minOccurs="0"/>
                <xsd:element ref="ns2:bb689f3d63c6497ea7147fc37b35a3a9" minOccurs="0"/>
                <xsd:element ref="ns2:_dlc_DocId" minOccurs="0"/>
                <xsd:element ref="ns2:d8f6b17f6eff47af9f0be1e1a3bf0d49" minOccurs="0"/>
                <xsd:element ref="ns2:_dlc_DocIdPersistId" minOccurs="0"/>
                <xsd:element ref="ns2:l9f6f08a97054d2983154237e8792e8d" minOccurs="0"/>
                <xsd:element ref="ns2:fd5d7a77f1644d888f868cdefa2fd76a" minOccurs="0"/>
                <xsd:element ref="ns3:TaxCatchAll" minOccurs="0"/>
                <xsd:element ref="ns1:_dlc_Exempt" minOccurs="0"/>
                <xsd:element ref="ns4:DLCPolicyLabelValue" minOccurs="0"/>
                <xsd:element ref="ns4:DLCPolicyLabelClientValue" minOccurs="0"/>
                <xsd:element ref="ns4:DLCPolicyLabelLock" minOccurs="0"/>
                <xsd:element ref="ns5:IconOverlay" minOccurs="0"/>
                <xsd:element ref="ns4:MediaServiceMetadata" minOccurs="0"/>
                <xsd:element ref="ns4:MediaServiceFastMetadata" minOccurs="0"/>
                <xsd:element ref="ns4:MediaServiceAutoTags" minOccurs="0"/>
                <xsd:element ref="ns4:Sort_x0020_order" minOccurs="0"/>
                <xsd:element ref="ns2:BPV_ApprovedBy" minOccurs="0"/>
                <xsd:element ref="ns4:MediaServiceAutoKeyPoints" minOccurs="0"/>
                <xsd:element ref="ns4:MediaServiceKeyPoints" minOccurs="0"/>
                <xsd:element ref="ns4:MediaServiceDateTaken" minOccurs="0"/>
                <xsd:element ref="ns2:BPV_ApprovedDate" minOccurs="0"/>
                <xsd:element ref="ns3:TaxCatchAllLabel" minOccurs="0"/>
                <xsd:element ref="ns4:MediaLengthInSeconds" minOccurs="0"/>
                <xsd:element ref="ns4:MediaServiceOCR" minOccurs="0"/>
                <xsd:element ref="ns4:MediaServiceGenerationTime" minOccurs="0"/>
                <xsd:element ref="ns4:MediaServiceEventHashCode" minOccurs="0"/>
                <xsd:element ref="ns4:MediaServiceObjectDetectorVersions" minOccurs="0"/>
                <xsd:element ref="ns4:lcf76f155ced4ddcb4097134ff3c332f" minOccurs="0"/>
                <xsd:element ref="ns4:MediaServiceSearchPropertie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3" nillable="true" ma:displayName="Scheduling Start Date" ma:description="Scheduling Start Date is a site column created by the Publishing feature. It is used to specify the date and time on which this page will first appear to site visitors." ma:internalName="PublishingStartDate" ma:readOnly="false">
      <xsd:simpleType>
        <xsd:restriction base="dms:Unknown"/>
      </xsd:simpleType>
    </xsd:element>
    <xsd:element name="PublishingExpirationDate" ma:index="14" nillable="true" ma:displayName="Scheduling End Date" ma:description="Scheduling End Date is a site column created by the Publishing feature. It is used to specify the date and time on which this page will no longer appear to site visitors." ma:internalName="PublishingExpirationDate" ma:readOnly="false">
      <xsd:simpleType>
        <xsd:restriction base="dms:Unknown"/>
      </xsd:simpleType>
    </xsd:element>
    <xsd:element name="_dlc_Exempt" ma:index="36" nillable="true" ma:displayName="Exempt from Policy" ma:description="" ma:hidden="true" ma:internalName="_dlc_Exempt"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2f00f7-fd11-4e19-8a0f-b82870df1f13" elementFormDefault="qualified">
    <xsd:import namespace="http://schemas.microsoft.com/office/2006/documentManagement/types"/>
    <xsd:import namespace="http://schemas.microsoft.com/office/infopath/2007/PartnerControls"/>
    <xsd:element name="BPV_HasRelatedProcess" ma:index="3" nillable="true" ma:displayName="Has related process" ma:default="0" ma:description="Check this box if this document should be shown in another page or process activity in addition to the process you choose above.&#10;Please Specify the related processes below:" ma:indexed="true" ma:internalName="BPV_HasRelatedProcess">
      <xsd:simpleType>
        <xsd:restriction base="dms:Boolean"/>
      </xsd:simpleType>
    </xsd:element>
    <xsd:element name="BPV_Editor" ma:index="5" ma:displayName="Editor" ma:indexed="true" ma:internalName="BPV_Editor" ma:showField="ImnNam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BPV_Owner" ma:index="6" ma:displayName="Owner" ma:indexed="true" ma:internalName="BPV_Owner" ma:showField="ImnNam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BPV_SearchAlias" ma:index="15" nillable="true" ma:displayName="Search Alias" ma:internalName="BPV_SearchAlias" ma:readOnly="false">
      <xsd:simpleType>
        <xsd:restriction base="dms:Text">
          <xsd:maxLength value="255"/>
        </xsd:restriction>
      </xsd:simpleType>
    </xsd:element>
    <xsd:element name="_dlc_DocIdUrl" ma:index="16"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BPV_DocumentDescription" ma:index="17" nillable="true" ma:displayName="Description" ma:description="If you put a text here, it will display when you hoover your mouse pointer over the file in a HWW page" ma:internalName="BPV_DocumentDescription">
      <xsd:simpleType>
        <xsd:restriction base="dms:Text">
          <xsd:maxLength value="255"/>
        </xsd:restriction>
      </xsd:simpleType>
    </xsd:element>
    <xsd:element name="e169d613d1f64222a249f5f127a081ef" ma:index="19" nillable="true" ma:taxonomy="true" ma:internalName="e169d613d1f64222a249f5f127a081ef" ma:taxonomyFieldName="BPV_RelatedProcesses" ma:displayName="Related processes" ma:readOnly="false" ma:fieldId="{e169d613-d1f6-4222-a249-f5f127a081ef}" ma:taxonomyMulti="true" ma:sspId="4a3cf861-1a37-4655-b50d-9ea7e102b6c1" ma:termSetId="59b5f558-7856-4e4c-bd1f-257933971558" ma:anchorId="00000000-0000-0000-0000-000000000000" ma:open="false" ma:isKeyword="false">
      <xsd:complexType>
        <xsd:sequence>
          <xsd:element ref="pc:Terms" minOccurs="0" maxOccurs="1"/>
        </xsd:sequence>
      </xsd:complexType>
    </xsd:element>
    <xsd:element name="n7cf29562ce84aa78a5af3422842125e" ma:index="21" ma:taxonomy="true" ma:internalName="n7cf29562ce84aa78a5af3422842125e" ma:taxonomyFieldName="BPV_TargetGroup" ma:displayName="Target group" ma:default="" ma:fieldId="{77cf2956-2ce8-4aa7-8a5a-f3422842125e}" ma:taxonomyMulti="true" ma:sspId="4a3cf861-1a37-4655-b50d-9ea7e102b6c1" ma:termSetId="2bbe6366-847f-47f4-aaef-8ff94f5178b5" ma:anchorId="00000000-0000-0000-0000-000000000000" ma:open="false" ma:isKeyword="false">
      <xsd:complexType>
        <xsd:sequence>
          <xsd:element ref="pc:Terms" minOccurs="0" maxOccurs="1"/>
        </xsd:sequence>
      </xsd:complexType>
    </xsd:element>
    <xsd:element name="i2bbf4422ad1407499c478ca24e78c92" ma:index="23" ma:taxonomy="true" ma:internalName="i2bbf4422ad1407499c478ca24e78c92" ma:taxonomyFieldName="BPV_Location" ma:displayName="Location" ma:default="" ma:fieldId="{22bbf442-2ad1-4074-99c4-78ca24e78c92}" ma:taxonomyMulti="true" ma:sspId="4a3cf861-1a37-4655-b50d-9ea7e102b6c1" ma:termSetId="2e6c2860-075f-4c52-880f-6f4b8f7f1ae4" ma:anchorId="00000000-0000-0000-0000-000000000000" ma:open="false" ma:isKeyword="false">
      <xsd:complexType>
        <xsd:sequence>
          <xsd:element ref="pc:Terms" minOccurs="0" maxOccurs="1"/>
        </xsd:sequence>
      </xsd:complexType>
    </xsd:element>
    <xsd:element name="g13224e8b00242de9946c00627724704" ma:index="25" nillable="true" ma:taxonomy="true" ma:internalName="g13224e8b00242de9946c00627724704" ma:taxonomyFieldName="BPV_Certification" ma:displayName="Certification" ma:default="" ma:fieldId="{013224e8-b002-42de-9946-c00627724704}" ma:taxonomyMulti="true" ma:sspId="4a3cf861-1a37-4655-b50d-9ea7e102b6c1" ma:termSetId="d1860de8-9a17-471b-89af-9b73ca5d9ad4" ma:anchorId="00000000-0000-0000-0000-000000000000" ma:open="false" ma:isKeyword="false">
      <xsd:complexType>
        <xsd:sequence>
          <xsd:element ref="pc:Terms" minOccurs="0" maxOccurs="1"/>
        </xsd:sequence>
      </xsd:complexType>
    </xsd:element>
    <xsd:element name="BPV_ApprovedVersion" ma:index="26" nillable="true" ma:displayName="Current Version" ma:hidden="true" ma:indexed="true" ma:internalName="BPV_ApprovedVersion">
      <xsd:simpleType>
        <xsd:restriction base="dms:Text">
          <xsd:maxLength value="255"/>
        </xsd:restriction>
      </xsd:simpleType>
    </xsd:element>
    <xsd:element name="bb689f3d63c6497ea7147fc37b35a3a9" ma:index="27" ma:taxonomy="true" ma:internalName="bb689f3d63c6497ea7147fc37b35a3a9" ma:taxonomyFieldName="BPV_DocumentType" ma:displayName="Document type" ma:indexed="true" ma:default="" ma:fieldId="{bb689f3d-63c6-497e-a714-7fc37b35a3a9}" ma:sspId="4a3cf861-1a37-4655-b50d-9ea7e102b6c1" ma:termSetId="306a7427-fb9e-46eb-bed2-2bc46d9ef1f8" ma:anchorId="00000000-0000-0000-0000-000000000000" ma:open="false" ma:isKeyword="false">
      <xsd:complexType>
        <xsd:sequence>
          <xsd:element ref="pc:Terms" minOccurs="0" maxOccurs="1"/>
        </xsd:sequence>
      </xsd:complexType>
    </xsd:element>
    <xsd:element name="_dlc_DocId" ma:index="28" nillable="true" ma:displayName="Document ID Value" ma:description="The value of the document ID assigned to this item." ma:hidden="true" ma:internalName="_dlc_DocId" ma:readOnly="false">
      <xsd:simpleType>
        <xsd:restriction base="dms:Text"/>
      </xsd:simpleType>
    </xsd:element>
    <xsd:element name="d8f6b17f6eff47af9f0be1e1a3bf0d49" ma:index="29" ma:taxonomy="true" ma:internalName="d8f6b17f6eff47af9f0be1e1a3bf0d49" ma:taxonomyFieldName="BPV_DocumentClassification" ma:displayName="Document classification" ma:default="" ma:fieldId="{d8f6b17f-6eff-47af-9f0b-e1e1a3bf0d49}" ma:taxonomyMulti="true" ma:sspId="4a3cf861-1a37-4655-b50d-9ea7e102b6c1" ma:termSetId="8070d71e-de02-4c1b-a355-c7f451b51c08" ma:anchorId="00000000-0000-0000-0000-000000000000" ma:open="false" ma:isKeyword="false">
      <xsd:complexType>
        <xsd:sequence>
          <xsd:element ref="pc:Terms" minOccurs="0" maxOccurs="1"/>
        </xsd:sequence>
      </xsd:complexType>
    </xsd:element>
    <xsd:element name="_dlc_DocIdPersistId" ma:index="30" nillable="true" ma:displayName="Persist ID" ma:description="Keep ID on add." ma:hidden="true" ma:internalName="_dlc_DocIdPersistId" ma:readOnly="false">
      <xsd:simpleType>
        <xsd:restriction base="dms:Boolean"/>
      </xsd:simpleType>
    </xsd:element>
    <xsd:element name="l9f6f08a97054d2983154237e8792e8d" ma:index="31" nillable="true" ma:taxonomy="true" ma:internalName="l9f6f08a97054d2983154237e8792e8d" ma:taxonomyFieldName="BPV_Language" ma:displayName="Language" ma:readOnly="false" ma:fieldId="{59f6f08a-9705-4d29-8315-4237e8792e8d}" ma:taxonomyMulti="true" ma:sspId="4a3cf861-1a37-4655-b50d-9ea7e102b6c1" ma:termSetId="cc0948cf-690b-474c-9d93-cee914aaa475" ma:anchorId="00000000-0000-0000-0000-000000000000" ma:open="false" ma:isKeyword="false">
      <xsd:complexType>
        <xsd:sequence>
          <xsd:element ref="pc:Terms" minOccurs="0" maxOccurs="1"/>
        </xsd:sequence>
      </xsd:complexType>
    </xsd:element>
    <xsd:element name="fd5d7a77f1644d888f868cdefa2fd76a" ma:index="34" ma:taxonomy="true" ma:internalName="fd5d7a77f1644d888f868cdefa2fd76a" ma:taxonomyFieldName="BPV_Process" ma:displayName="Process" ma:indexed="true" ma:default="" ma:fieldId="{fd5d7a77-f164-4d88-8f86-8cdefa2fd76a}" ma:sspId="4a3cf861-1a37-4655-b50d-9ea7e102b6c1" ma:termSetId="59b5f558-7856-4e4c-bd1f-257933971558" ma:anchorId="00000000-0000-0000-0000-000000000000" ma:open="false" ma:isKeyword="false">
      <xsd:complexType>
        <xsd:sequence>
          <xsd:element ref="pc:Terms" minOccurs="0" maxOccurs="1"/>
        </xsd:sequence>
      </xsd:complexType>
    </xsd:element>
    <xsd:element name="BPV_ApprovedBy" ma:index="45" nillable="true" ma:displayName="Approved by" ma:hidden="true" ma:SharePointGroup="0" ma:internalName="BPV_ApprovedBy"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BPV_ApprovedDate" ma:index="49" nillable="true" ma:displayName="Approved date" ma:format="DateOnly" ma:indexed="true" ma:internalName="BPV_Approved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e88956a-69a6-4615-9b4d-9038f46d1fec" elementFormDefault="qualified">
    <xsd:import namespace="http://schemas.microsoft.com/office/2006/documentManagement/types"/>
    <xsd:import namespace="http://schemas.microsoft.com/office/infopath/2007/PartnerControls"/>
    <xsd:element name="TaxCatchAll" ma:index="35" nillable="true" ma:displayName="Taxonomy Catch All Column" ma:description="" ma:hidden="true" ma:list="{397b805e-a5d5-4b31-83ff-f48f6b576376}" ma:internalName="TaxCatchAll" ma:readOnly="false" ma:showField="CatchAllData" ma:web="d22f00f7-fd11-4e19-8a0f-b82870df1f13">
      <xsd:complexType>
        <xsd:complexContent>
          <xsd:extension base="dms:MultiChoiceLookup">
            <xsd:sequence>
              <xsd:element name="Value" type="dms:Lookup" maxOccurs="unbounded" minOccurs="0" nillable="true"/>
            </xsd:sequence>
          </xsd:extension>
        </xsd:complexContent>
      </xsd:complexType>
    </xsd:element>
    <xsd:element name="TaxCatchAllLabel" ma:index="50" nillable="true" ma:displayName="Taxonomy Catch All Column1" ma:description="" ma:hidden="true" ma:list="{397b805e-a5d5-4b31-83ff-f48f6b576376}" ma:internalName="TaxCatchAllLabel" ma:readOnly="false" ma:showField="CatchAllDataLabel" ma:web="d22f00f7-fd11-4e19-8a0f-b82870df1f1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e750104-2b6e-474e-b1dc-35fa815954a3" elementFormDefault="qualified">
    <xsd:import namespace="http://schemas.microsoft.com/office/2006/documentManagement/types"/>
    <xsd:import namespace="http://schemas.microsoft.com/office/infopath/2007/PartnerControls"/>
    <xsd:element name="DLCPolicyLabelValue" ma:index="37" nillable="true" ma:displayName="Label" ma:description="Stores the current value of the label." ma:hidden="true" ma:internalName="DLCPolicyLabelValue" ma:readOnly="false">
      <xsd:simpleType>
        <xsd:restriction base="dms:Note"/>
      </xsd:simpleType>
    </xsd:element>
    <xsd:element name="DLCPolicyLabelClientValue" ma:index="38"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39" nillable="true" ma:displayName="Label Locked" ma:description="Indicates whether the label should be updated when item properties are modified." ma:hidden="true" ma:internalName="DLCPolicyLabelLock" ma:readOnly="false">
      <xsd:simpleType>
        <xsd:restriction base="dms:Text"/>
      </xsd:simpleType>
    </xsd:element>
    <xsd:element name="MediaServiceMetadata" ma:index="41" nillable="true" ma:displayName="MediaServiceMetadata" ma:description="" ma:hidden="true" ma:internalName="MediaServiceMetadata" ma:readOnly="true">
      <xsd:simpleType>
        <xsd:restriction base="dms:Note"/>
      </xsd:simpleType>
    </xsd:element>
    <xsd:element name="MediaServiceFastMetadata" ma:index="42" nillable="true" ma:displayName="MediaServiceFastMetadata" ma:description="" ma:hidden="true" ma:internalName="MediaServiceFastMetadata" ma:readOnly="true">
      <xsd:simpleType>
        <xsd:restriction base="dms:Note"/>
      </xsd:simpleType>
    </xsd:element>
    <xsd:element name="MediaServiceAutoTags" ma:index="43" nillable="true" ma:displayName="MediaServiceAutoTags" ma:description="" ma:hidden="true" ma:internalName="MediaServiceAutoTags" ma:readOnly="true">
      <xsd:simpleType>
        <xsd:restriction base="dms:Text"/>
      </xsd:simpleType>
    </xsd:element>
    <xsd:element name="Sort_x0020_order" ma:index="44" nillable="true" ma:displayName="Sort order" ma:decimals="0" ma:default="0" ma:hidden="true" ma:indexed="true" ma:internalName="Sort_x0020_order">
      <xsd:simpleType>
        <xsd:restriction base="dms:Number"/>
      </xsd:simpleType>
    </xsd:element>
    <xsd:element name="MediaServiceAutoKeyPoints" ma:index="46" nillable="true" ma:displayName="MediaServiceAutoKeyPoints" ma:hidden="true" ma:internalName="MediaServiceAutoKeyPoints" ma:readOnly="true">
      <xsd:simpleType>
        <xsd:restriction base="dms:Note"/>
      </xsd:simpleType>
    </xsd:element>
    <xsd:element name="MediaServiceKeyPoints" ma:index="47" nillable="true" ma:displayName="KeyPoints" ma:hidden="true" ma:internalName="MediaServiceKeyPoints" ma:readOnly="true">
      <xsd:simpleType>
        <xsd:restriction base="dms:Note"/>
      </xsd:simpleType>
    </xsd:element>
    <xsd:element name="MediaServiceDateTaken" ma:index="48" nillable="true" ma:displayName="MediaServiceDateTaken" ma:hidden="true" ma:internalName="MediaServiceDateTaken" ma:readOnly="true">
      <xsd:simpleType>
        <xsd:restriction base="dms:Text"/>
      </xsd:simpleType>
    </xsd:element>
    <xsd:element name="MediaLengthInSeconds" ma:index="51" nillable="true" ma:displayName="Length (seconds)" ma:internalName="MediaLengthInSeconds" ma:readOnly="true">
      <xsd:simpleType>
        <xsd:restriction base="dms:Unknown"/>
      </xsd:simpleType>
    </xsd:element>
    <xsd:element name="MediaServiceOCR" ma:index="52" nillable="true" ma:displayName="Extracted Text" ma:internalName="MediaServiceOCR" ma:readOnly="true">
      <xsd:simpleType>
        <xsd:restriction base="dms:Note">
          <xsd:maxLength value="255"/>
        </xsd:restriction>
      </xsd:simpleType>
    </xsd:element>
    <xsd:element name="MediaServiceGenerationTime" ma:index="53" nillable="true" ma:displayName="MediaServiceGenerationTime" ma:hidden="true" ma:internalName="MediaServiceGenerationTime" ma:readOnly="true">
      <xsd:simpleType>
        <xsd:restriction base="dms:Text"/>
      </xsd:simpleType>
    </xsd:element>
    <xsd:element name="MediaServiceEventHashCode" ma:index="54" nillable="true" ma:displayName="MediaServiceEventHashCode" ma:hidden="true" ma:internalName="MediaServiceEventHashCode" ma:readOnly="true">
      <xsd:simpleType>
        <xsd:restriction base="dms:Text"/>
      </xsd:simpleType>
    </xsd:element>
    <xsd:element name="MediaServiceObjectDetectorVersions" ma:index="55" nillable="true" ma:displayName="MediaServiceObjectDetectorVersions" ma:hidden="true" ma:indexed="true" ma:internalName="MediaServiceObjectDetectorVersions" ma:readOnly="true">
      <xsd:simpleType>
        <xsd:restriction base="dms:Text"/>
      </xsd:simpleType>
    </xsd:element>
    <xsd:element name="lcf76f155ced4ddcb4097134ff3c332f" ma:index="57" nillable="true" ma:taxonomy="true" ma:internalName="lcf76f155ced4ddcb4097134ff3c332f" ma:taxonomyFieldName="MediaServiceImageTags" ma:displayName="Image Tags" ma:readOnly="false" ma:fieldId="{5cf76f15-5ced-4ddc-b409-7134ff3c332f}" ma:taxonomyMulti="true" ma:sspId="4a3cf861-1a37-4655-b50d-9ea7e102b6c1" ma:termSetId="09814cd3-568e-fe90-9814-8d621ff8fb84" ma:anchorId="fba54fb3-c3e1-fe81-a776-ca4b69148c4d" ma:open="true" ma:isKeyword="false">
      <xsd:complexType>
        <xsd:sequence>
          <xsd:element ref="pc:Terms" minOccurs="0" maxOccurs="1"/>
        </xsd:sequence>
      </xsd:complexType>
    </xsd:element>
    <xsd:element name="MediaServiceSearchProperties" ma:index="58" nillable="true" ma:displayName="MediaServiceSearchProperties" ma:hidden="true" ma:internalName="MediaServiceSearchProperties" ma:readOnly="true">
      <xsd:simpleType>
        <xsd:restriction base="dms:Note"/>
      </xsd:simpleType>
    </xsd:element>
    <xsd:element name="MediaServiceBillingMetadata" ma:index="5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0" nillable="true" ma:displayName="IconOverlay" ma:hidden="true" ma:internalName="IconOverlay"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BPV_Owner xmlns="d22f00f7-fd11-4e19-8a0f-b82870df1f13">
      <UserInfo>
        <DisplayName>Peter Kindbom</DisplayName>
        <AccountId>486</AccountId>
        <AccountType/>
      </UserInfo>
    </BPV_Owner>
    <DLCPolicyLabelLock xmlns="fe750104-2b6e-474e-b1dc-35fa815954a3" xsi:nil="true"/>
    <l9f6f08a97054d2983154237e8792e8d xmlns="d22f00f7-fd11-4e19-8a0f-b82870df1f13">
      <Terms xmlns="http://schemas.microsoft.com/office/infopath/2007/PartnerControls"/>
    </l9f6f08a97054d2983154237e8792e8d>
    <TaxCatchAll xmlns="be88956a-69a6-4615-9b4d-9038f46d1fec">
      <Value>6267</Value>
      <Value>146</Value>
      <Value>1095</Value>
      <Value>22</Value>
      <Value>21</Value>
      <Value>36</Value>
    </TaxCatchAll>
    <BPV_ApprovedVersion xmlns="d22f00f7-fd11-4e19-8a0f-b82870df1f13">13.0</BPV_ApprovedVersion>
    <i2bbf4422ad1407499c478ca24e78c92 xmlns="d22f00f7-fd11-4e19-8a0f-b82870df1f13">
      <Terms xmlns="http://schemas.microsoft.com/office/infopath/2007/PartnerControls">
        <TermInfo xmlns="http://schemas.microsoft.com/office/infopath/2007/PartnerControls">
          <TermName xmlns="http://schemas.microsoft.com/office/infopath/2007/PartnerControls">Husqvarna Group Global</TermName>
          <TermId xmlns="http://schemas.microsoft.com/office/infopath/2007/PartnerControls">454b10a3-cc1f-4ce6-aacd-60f2df25873d</TermId>
        </TermInfo>
      </Terms>
    </i2bbf4422ad1407499c478ca24e78c92>
    <IconOverlay xmlns="http://schemas.microsoft.com/sharepoint/v4" xsi:nil="true"/>
    <BPV_HasRelatedProcess xmlns="d22f00f7-fd11-4e19-8a0f-b82870df1f13">true</BPV_HasRelatedProcess>
    <BPV_ApprovedDate xmlns="d22f00f7-fd11-4e19-8a0f-b82870df1f13">2026-05-26T22:00:00+00:00</BPV_ApprovedDate>
    <BPV_ApprovedBy xmlns="d22f00f7-fd11-4e19-8a0f-b82870df1f13">
      <UserInfo>
        <DisplayName>Fredrik Robarth</DisplayName>
        <AccountId>176</AccountId>
        <AccountType/>
      </UserInfo>
    </BPV_ApprovedBy>
    <bb689f3d63c6497ea7147fc37b35a3a9 xmlns="d22f00f7-fd11-4e19-8a0f-b82870df1f13">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2af109a4-19ed-4114-a0dd-7da069ee2fdf</TermId>
        </TermInfo>
      </Terms>
    </bb689f3d63c6497ea7147fc37b35a3a9>
    <BPV_Editor xmlns="d22f00f7-fd11-4e19-8a0f-b82870df1f13">
      <UserInfo>
        <DisplayName>Fredrik Robarth</DisplayName>
        <AccountId>176</AccountId>
        <AccountType/>
      </UserInfo>
    </BPV_Editor>
    <PublishingExpirationDate xmlns="http://schemas.microsoft.com/sharepoint/v3" xsi:nil="true"/>
    <e169d613d1f64222a249f5f127a081ef xmlns="d22f00f7-fd11-4e19-8a0f-b82870df1f13">
      <Terms xmlns="http://schemas.microsoft.com/office/infopath/2007/PartnerControls">
        <TermInfo xmlns="http://schemas.microsoft.com/office/infopath/2007/PartnerControls">
          <TermName xmlns="http://schemas.microsoft.com/office/infopath/2007/PartnerControls">How to Ensure Quality Assurance</TermName>
          <TermId xmlns="http://schemas.microsoft.com/office/infopath/2007/PartnerControls">807fc3f8-b717-406d-ba85-37fb374f6d9c</TermId>
        </TermInfo>
      </Terms>
    </e169d613d1f64222a249f5f127a081ef>
    <PublishingStartDate xmlns="http://schemas.microsoft.com/sharepoint/v3" xsi:nil="true"/>
    <d8f6b17f6eff47af9f0be1e1a3bf0d49 xmlns="d22f00f7-fd11-4e19-8a0f-b82870df1f13">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9fd0c6da-95bd-4e3a-a5cb-e507b39bff1b</TermId>
        </TermInfo>
      </Terms>
    </d8f6b17f6eff47af9f0be1e1a3bf0d49>
    <g13224e8b00242de9946c00627724704 xmlns="d22f00f7-fd11-4e19-8a0f-b82870df1f13">
      <Terms xmlns="http://schemas.microsoft.com/office/infopath/2007/PartnerControls"/>
    </g13224e8b00242de9946c00627724704>
    <DLCPolicyLabelClientValue xmlns="fe750104-2b6e-474e-b1dc-35fa815954a3">Version: 12.0                              DocId:HWWDOC-1878489343-11056</DLCPolicyLabelClientValue>
    <n7cf29562ce84aa78a5af3422842125e xmlns="d22f00f7-fd11-4e19-8a0f-b82870df1f13">
      <Terms xmlns="http://schemas.microsoft.com/office/infopath/2007/PartnerControls">
        <TermInfo xmlns="http://schemas.microsoft.com/office/infopath/2007/PartnerControls">
          <TermName xmlns="http://schemas.microsoft.com/office/infopath/2007/PartnerControls">Husqvarna Group</TermName>
          <TermId xmlns="http://schemas.microsoft.com/office/infopath/2007/PartnerControls">71cd54ef-866a-41ae-ba6f-837b5d7c882e</TermId>
        </TermInfo>
      </Terms>
    </n7cf29562ce84aa78a5af3422842125e>
    <fd5d7a77f1644d888f868cdefa2fd76a xmlns="d22f00f7-fd11-4e19-8a0f-b82870df1f13">
      <Terms xmlns="http://schemas.microsoft.com/office/infopath/2007/PartnerControls">
        <TermInfo xmlns="http://schemas.microsoft.com/office/infopath/2007/PartnerControls">
          <TermName xmlns="http://schemas.microsoft.com/office/infopath/2007/PartnerControls">G How to Ensure Quality Assurance (G)</TermName>
          <TermId xmlns="http://schemas.microsoft.com/office/infopath/2007/PartnerControls">0de3fcd5-0647-415b-b6d4-030fffec56db</TermId>
        </TermInfo>
      </Terms>
    </fd5d7a77f1644d888f868cdefa2fd76a>
    <DLCPolicyLabelValue xmlns="fe750104-2b6e-474e-b1dc-35fa815954a3">Version: 13.0                        DocId:HWWDOC-1878489343-11056</DLCPolicyLabelValue>
    <BPV_SearchAlias xmlns="d22f00f7-fd11-4e19-8a0f-b82870df1f13" xsi:nil="true"/>
    <Sort_x0020_order xmlns="fe750104-2b6e-474e-b1dc-35fa815954a3">0</Sort_x0020_order>
    <_dlc_DocId xmlns="d22f00f7-fd11-4e19-8a0f-b82870df1f13">HWWDOC-1878489343-11056</_dlc_DocId>
    <_dlc_DocIdUrl xmlns="d22f00f7-fd11-4e19-8a0f-b82870df1f13">
      <Url>https://husqvarnagroup.sharepoint.com/sites/Husqvarna%20How%20We%20Work/_layouts/15/DocIdRedir.aspx?ID=HWWDOC-1878489343-11056</Url>
      <Description>HWWDOC-1878489343-11056</Description>
    </_dlc_DocIdUrl>
    <BPV_DocumentDescription xmlns="d22f00f7-fd11-4e19-8a0f-b82870df1f13" xsi:nil="true"/>
    <_dlc_DocIdPersistId xmlns="d22f00f7-fd11-4e19-8a0f-b82870df1f13" xsi:nil="true"/>
    <TaxCatchAllLabel xmlns="be88956a-69a6-4615-9b4d-9038f46d1fec" xsi:nil="true"/>
    <_dlc_Exempt xmlns="http://schemas.microsoft.com/sharepoint/v3" xsi:nil="true"/>
    <lcf76f155ced4ddcb4097134ff3c332f xmlns="fe750104-2b6e-474e-b1dc-35fa815954a3">
      <Terms xmlns="http://schemas.microsoft.com/office/infopath/2007/PartnerControls"/>
    </lcf76f155ced4ddcb4097134ff3c332f>
  </documentManagement>
</p:propertie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p:Policy xmlns:p="office.server.policy" id="" local="true">
  <p:Name>Process Document Word</p:Name>
  <p:Description/>
  <p:Statement/>
  <p:PolicyItems>
    <p:PolicyItem featureId="Microsoft.Office.RecordsManagement.PolicyFeatures.PolicyLabel" staticId="0x0101006BA6A2C2B4F9A547A679923622BE829001009768CF6BCF92BB41B575B8061BA4B891|934989806" UniqueId="2e8ea20e-e846-473f-85b9-ae281ba7dd7b">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BPV_ApprovedVersion</segment>
          <segment type="literal">\t\t\t\t\t\tDocId:</segment>
          <segment type="metadata">_dlc_DocId</segment>
        </label>
      </p:CustomData>
    </p:PolicyItem>
  </p:PolicyItems>
</p:Policy>
</file>

<file path=customXml/itemProps1.xml><?xml version="1.0" encoding="utf-8"?>
<ds:datastoreItem xmlns:ds="http://schemas.openxmlformats.org/officeDocument/2006/customXml" ds:itemID="{9651D193-50DE-43CA-A718-DF5602B40FC1}">
  <ds:schemaRefs>
    <ds:schemaRef ds:uri="http://schemas.openxmlformats.org/officeDocument/2006/bibliography"/>
  </ds:schemaRefs>
</ds:datastoreItem>
</file>

<file path=customXml/itemProps2.xml><?xml version="1.0" encoding="utf-8"?>
<ds:datastoreItem xmlns:ds="http://schemas.openxmlformats.org/officeDocument/2006/customXml" ds:itemID="{9D077567-E9FE-45F2-B4C7-0E99D2BED717}">
  <ds:schemaRefs>
    <ds:schemaRef ds:uri="http://schemas.microsoft.com/sharepoint/events"/>
  </ds:schemaRefs>
</ds:datastoreItem>
</file>

<file path=customXml/itemProps3.xml><?xml version="1.0" encoding="utf-8"?>
<ds:datastoreItem xmlns:ds="http://schemas.openxmlformats.org/officeDocument/2006/customXml" ds:itemID="{7587ACF7-32B2-47BA-8BFB-AF97BF8FA7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22f00f7-fd11-4e19-8a0f-b82870df1f13"/>
    <ds:schemaRef ds:uri="be88956a-69a6-4615-9b4d-9038f46d1fec"/>
    <ds:schemaRef ds:uri="fe750104-2b6e-474e-b1dc-35fa815954a3"/>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B2B1B92-8D82-412B-B426-3CE3BA65EBAF}">
  <ds:schemaRefs>
    <ds:schemaRef ds:uri="http://schemas.microsoft.com/office/2006/metadata/properties"/>
    <ds:schemaRef ds:uri="http://schemas.microsoft.com/office/infopath/2007/PartnerControls"/>
    <ds:schemaRef ds:uri="d22f00f7-fd11-4e19-8a0f-b82870df1f13"/>
    <ds:schemaRef ds:uri="fe750104-2b6e-474e-b1dc-35fa815954a3"/>
    <ds:schemaRef ds:uri="be88956a-69a6-4615-9b4d-9038f46d1fec"/>
    <ds:schemaRef ds:uri="http://schemas.microsoft.com/sharepoint/v4"/>
    <ds:schemaRef ds:uri="http://schemas.microsoft.com/sharepoint/v3"/>
  </ds:schemaRefs>
</ds:datastoreItem>
</file>

<file path=customXml/itemProps5.xml><?xml version="1.0" encoding="utf-8"?>
<ds:datastoreItem xmlns:ds="http://schemas.openxmlformats.org/officeDocument/2006/customXml" ds:itemID="{94B321CE-8692-4F38-832D-21306FFC4395}">
  <ds:schemaRefs>
    <ds:schemaRef ds:uri="http://schemas.microsoft.com/office/2006/metadata/customXsn"/>
  </ds:schemaRefs>
</ds:datastoreItem>
</file>

<file path=customXml/itemProps6.xml><?xml version="1.0" encoding="utf-8"?>
<ds:datastoreItem xmlns:ds="http://schemas.openxmlformats.org/officeDocument/2006/customXml" ds:itemID="{24270C1C-D47A-4008-B8FB-DD629E48225B}">
  <ds:schemaRefs>
    <ds:schemaRef ds:uri="http://schemas.microsoft.com/sharepoint/v3/contenttype/forms"/>
  </ds:schemaRefs>
</ds:datastoreItem>
</file>

<file path=customXml/itemProps7.xml><?xml version="1.0" encoding="utf-8"?>
<ds:datastoreItem xmlns:ds="http://schemas.openxmlformats.org/officeDocument/2006/customXml" ds:itemID="{A07223D3-0E68-4516-B5B1-4B251A9FA7BF}">
  <ds:schemaRefs>
    <ds:schemaRef ds:uri="office.server.policy"/>
  </ds:schemaRefs>
</ds:datastoreItem>
</file>

<file path=docMetadata/LabelInfo.xml><?xml version="1.0" encoding="utf-8"?>
<clbl:labelList xmlns:clbl="http://schemas.microsoft.com/office/2020/mipLabelMetadata">
  <clbl:label id="{88dbdd5d-b3df-4d9f-93f7-6fe5477fb8dc}" enabled="1" method="Standard" siteId="{2a1c169e-715a-412b-b526-05da3f8412fa}" removed="0"/>
</clbl:labelList>
</file>

<file path=docProps/app.xml><?xml version="1.0" encoding="utf-8"?>
<Properties xmlns="http://schemas.openxmlformats.org/officeDocument/2006/extended-properties" xmlns:vt="http://schemas.openxmlformats.org/officeDocument/2006/docPropsVTypes">
  <Template>Normal</Template>
  <TotalTime>0</TotalTime>
  <Pages>2</Pages>
  <Words>547</Words>
  <Characters>2877</Characters>
  <Application>Microsoft Office Word</Application>
  <DocSecurity>0</DocSecurity>
  <Lines>239</Lines>
  <Paragraphs>163</Paragraphs>
  <ScaleCrop>false</ScaleCrop>
  <HeadingPairs>
    <vt:vector size="6" baseType="variant">
      <vt:variant>
        <vt:lpstr>Rubrik</vt:lpstr>
      </vt:variant>
      <vt:variant>
        <vt:i4>1</vt:i4>
      </vt:variant>
      <vt:variant>
        <vt:lpstr>Title</vt:lpstr>
      </vt:variant>
      <vt:variant>
        <vt:i4>1</vt:i4>
      </vt:variant>
      <vt:variant>
        <vt:lpstr>Titel</vt:lpstr>
      </vt:variant>
      <vt:variant>
        <vt:i4>1</vt:i4>
      </vt:variant>
    </vt:vector>
  </HeadingPairs>
  <TitlesOfParts>
    <vt:vector size="3" baseType="lpstr">
      <vt:lpstr>Husqvarna Colour Reference Order Form</vt:lpstr>
      <vt:lpstr>Colour Master Order Template</vt:lpstr>
      <vt:lpstr/>
    </vt:vector>
  </TitlesOfParts>
  <Company>Bool by Sigma</Company>
  <LinksUpToDate>false</LinksUpToDate>
  <CharactersWithSpaces>3261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Husqvarna Colour Reference Order Form</dc:title>
  <dc:subject/>
  <dc:creator>Fredrik Robarth</dc:creator>
  <cp:keywords/>
  <dc:description/>
  <cp:lastModifiedBy>Fredrik Robarth</cp:lastModifiedBy>
  <cp:revision>22</cp:revision>
  <dcterms:created xsi:type="dcterms:W3CDTF">2020-01-31T08:18:00Z</dcterms:created>
  <dcterms:modified xsi:type="dcterms:W3CDTF">2026-05-27T08:37:00Z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0x0101006BA6A2C2B4F9A547A679923622BE829001009768CF6BCF92BB41B575B8061BA4B891</vt:lpwstr>
  </property>
  <property fmtid="{D5CDD505-2E9C-101B-9397-08002B2CF9AE}" pid="3" name="_dlc_policyId">
    <vt:lpwstr/>
  </property>
  <property fmtid="{D5CDD505-2E9C-101B-9397-08002B2CF9AE}" pid="4" name="ItemRetentionFormula">
    <vt:lpwstr/>
  </property>
  <property fmtid="{D5CDD505-2E9C-101B-9397-08002B2CF9AE}" pid="5" name="_dlc_DocIdItemGuid">
    <vt:lpwstr>6d7c265f-a750-4edb-a46c-de647a3169e2</vt:lpwstr>
  </property>
  <property fmtid="{D5CDD505-2E9C-101B-9397-08002B2CF9AE}" pid="6" name="BPV_Process">
    <vt:lpwstr>146;#G How to Ensure Quality Assurance (G)|0de3fcd5-0647-415b-b6d4-030fffec56db</vt:lpwstr>
  </property>
  <property fmtid="{D5CDD505-2E9C-101B-9397-08002B2CF9AE}" pid="7" name="BPV_DocumentClassification">
    <vt:lpwstr>1095;#Public|9fd0c6da-95bd-4e3a-a5cb-e507b39bff1b</vt:lpwstr>
  </property>
  <property fmtid="{D5CDD505-2E9C-101B-9397-08002B2CF9AE}" pid="8" name="BPV_Language">
    <vt:lpwstr/>
  </property>
  <property fmtid="{D5CDD505-2E9C-101B-9397-08002B2CF9AE}" pid="9" name="BPV_TargetGroup">
    <vt:lpwstr>21;#Husqvarna Group|71cd54ef-866a-41ae-ba6f-837b5d7c882e</vt:lpwstr>
  </property>
  <property fmtid="{D5CDD505-2E9C-101B-9397-08002B2CF9AE}" pid="10" name="BPV_Location">
    <vt:lpwstr>22;#Husqvarna Group Global|454b10a3-cc1f-4ce6-aacd-60f2df25873d</vt:lpwstr>
  </property>
  <property fmtid="{D5CDD505-2E9C-101B-9397-08002B2CF9AE}" pid="11" name="BPV_Certification">
    <vt:lpwstr/>
  </property>
  <property fmtid="{D5CDD505-2E9C-101B-9397-08002B2CF9AE}" pid="12" name="BPV_RelatedProcesses">
    <vt:lpwstr>6267;#How to Ensure Quality Assurance|807fc3f8-b717-406d-ba85-37fb374f6d9c</vt:lpwstr>
  </property>
  <property fmtid="{D5CDD505-2E9C-101B-9397-08002B2CF9AE}" pid="13" name="BPV_DocumentType">
    <vt:lpwstr>36;#Template|2af109a4-19ed-4114-a0dd-7da069ee2fdf</vt:lpwstr>
  </property>
  <property fmtid="{D5CDD505-2E9C-101B-9397-08002B2CF9AE}" pid="14" name="Approver">
    <vt:lpwstr/>
  </property>
  <property fmtid="{D5CDD505-2E9C-101B-9397-08002B2CF9AE}" pid="15" name="ApprovalStatus">
    <vt:lpwstr/>
  </property>
  <property fmtid="{D5CDD505-2E9C-101B-9397-08002B2CF9AE}" pid="16" name="CCUsers">
    <vt:lpwstr/>
  </property>
  <property fmtid="{D5CDD505-2E9C-101B-9397-08002B2CF9AE}" pid="17" name="Requester">
    <vt:lpwstr/>
  </property>
  <property fmtid="{D5CDD505-2E9C-101B-9397-08002B2CF9AE}" pid="18" name="MediaServiceImageTags">
    <vt:lpwstr/>
  </property>
  <property fmtid="{D5CDD505-2E9C-101B-9397-08002B2CF9AE}" pid="19" name="docLang">
    <vt:lpwstr>en</vt:lpwstr>
  </property>
</Properties>
</file>